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oleObject"/>
  <Default Extension="png" ContentType="image/png"/>
  <Default Extension="vml" ContentType="application/vnd.openxmlformats-officedocument.vmlDrawi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49" r:id="rId2"/>
  </p:sldMasterIdLst>
  <p:notesMasterIdLst>
    <p:notesMasterId r:id="rId81"/>
  </p:notesMasterIdLst>
  <p:handoutMasterIdLst>
    <p:handoutMasterId r:id="rId82"/>
  </p:handoutMasterIdLst>
  <p:sldIdLst>
    <p:sldId id="256" r:id="rId3"/>
    <p:sldId id="385" r:id="rId4"/>
    <p:sldId id="259" r:id="rId5"/>
    <p:sldId id="427" r:id="rId6"/>
    <p:sldId id="341" r:id="rId7"/>
    <p:sldId id="263" r:id="rId8"/>
    <p:sldId id="328" r:id="rId9"/>
    <p:sldId id="338" r:id="rId10"/>
    <p:sldId id="351" r:id="rId11"/>
    <p:sldId id="387" r:id="rId12"/>
    <p:sldId id="428" r:id="rId13"/>
    <p:sldId id="400" r:id="rId14"/>
    <p:sldId id="265" r:id="rId15"/>
    <p:sldId id="402" r:id="rId16"/>
    <p:sldId id="429" r:id="rId17"/>
    <p:sldId id="267" r:id="rId18"/>
    <p:sldId id="268" r:id="rId19"/>
    <p:sldId id="271" r:id="rId20"/>
    <p:sldId id="272" r:id="rId21"/>
    <p:sldId id="332" r:id="rId22"/>
    <p:sldId id="273" r:id="rId23"/>
    <p:sldId id="274" r:id="rId24"/>
    <p:sldId id="403" r:id="rId25"/>
    <p:sldId id="404" r:id="rId26"/>
    <p:sldId id="405" r:id="rId27"/>
    <p:sldId id="406" r:id="rId28"/>
    <p:sldId id="407" r:id="rId29"/>
    <p:sldId id="430" r:id="rId30"/>
    <p:sldId id="378" r:id="rId31"/>
    <p:sldId id="281" r:id="rId32"/>
    <p:sldId id="408" r:id="rId33"/>
    <p:sldId id="409" r:id="rId34"/>
    <p:sldId id="410" r:id="rId35"/>
    <p:sldId id="411" r:id="rId36"/>
    <p:sldId id="431" r:id="rId37"/>
    <p:sldId id="413" r:id="rId38"/>
    <p:sldId id="414" r:id="rId39"/>
    <p:sldId id="415" r:id="rId40"/>
    <p:sldId id="416" r:id="rId41"/>
    <p:sldId id="417" r:id="rId42"/>
    <p:sldId id="370" r:id="rId43"/>
    <p:sldId id="418" r:id="rId44"/>
    <p:sldId id="293" r:id="rId45"/>
    <p:sldId id="419" r:id="rId46"/>
    <p:sldId id="295" r:id="rId47"/>
    <p:sldId id="324" r:id="rId48"/>
    <p:sldId id="393" r:id="rId49"/>
    <p:sldId id="394" r:id="rId50"/>
    <p:sldId id="395" r:id="rId51"/>
    <p:sldId id="396" r:id="rId52"/>
    <p:sldId id="397" r:id="rId53"/>
    <p:sldId id="398" r:id="rId54"/>
    <p:sldId id="421" r:id="rId55"/>
    <p:sldId id="298" r:id="rId56"/>
    <p:sldId id="420" r:id="rId57"/>
    <p:sldId id="350" r:id="rId58"/>
    <p:sldId id="432" r:id="rId59"/>
    <p:sldId id="326" r:id="rId60"/>
    <p:sldId id="422" r:id="rId61"/>
    <p:sldId id="383" r:id="rId62"/>
    <p:sldId id="303" r:id="rId63"/>
    <p:sldId id="304" r:id="rId64"/>
    <p:sldId id="337" r:id="rId65"/>
    <p:sldId id="424" r:id="rId66"/>
    <p:sldId id="433" r:id="rId67"/>
    <p:sldId id="307" r:id="rId68"/>
    <p:sldId id="309" r:id="rId69"/>
    <p:sldId id="310" r:id="rId70"/>
    <p:sldId id="311" r:id="rId71"/>
    <p:sldId id="312" r:id="rId72"/>
    <p:sldId id="434" r:id="rId73"/>
    <p:sldId id="425" r:id="rId74"/>
    <p:sldId id="435" r:id="rId75"/>
    <p:sldId id="316" r:id="rId76"/>
    <p:sldId id="317" r:id="rId77"/>
    <p:sldId id="426" r:id="rId78"/>
    <p:sldId id="319" r:id="rId79"/>
    <p:sldId id="320" r:id="rId80"/>
  </p:sldIdLst>
  <p:sldSz cx="9144000" cy="6858000" type="screen4x3"/>
  <p:notesSz cx="6858000" cy="9144000"/>
  <p:defaultTextStyle>
    <a:defPPr>
      <a:defRPr lang="en-GB"/>
    </a:defPPr>
    <a:lvl1pPr algn="l" defTabSz="457200" rtl="0" eaLnBrk="0" fontAlgn="base" hangingPunct="0">
      <a:spcBef>
        <a:spcPct val="0"/>
      </a:spcBef>
      <a:spcAft>
        <a:spcPct val="0"/>
      </a:spcAft>
      <a:defRPr sz="2400" kern="1200">
        <a:solidFill>
          <a:schemeClr val="bg1"/>
        </a:solidFill>
        <a:latin typeface="Tahoma" charset="0"/>
        <a:ea typeface="SimSun" charset="-122"/>
        <a:cs typeface="+mn-cs"/>
      </a:defRPr>
    </a:lvl1pPr>
    <a:lvl2pPr marL="742950" indent="-285750" algn="l" defTabSz="457200" rtl="0" eaLnBrk="0" fontAlgn="base" hangingPunct="0">
      <a:spcBef>
        <a:spcPct val="0"/>
      </a:spcBef>
      <a:spcAft>
        <a:spcPct val="0"/>
      </a:spcAft>
      <a:defRPr sz="2400" kern="1200">
        <a:solidFill>
          <a:schemeClr val="bg1"/>
        </a:solidFill>
        <a:latin typeface="Tahoma" charset="0"/>
        <a:ea typeface="SimSun" charset="-122"/>
        <a:cs typeface="+mn-cs"/>
      </a:defRPr>
    </a:lvl2pPr>
    <a:lvl3pPr marL="1143000" indent="-228600" algn="l" defTabSz="457200" rtl="0" eaLnBrk="0" fontAlgn="base" hangingPunct="0">
      <a:spcBef>
        <a:spcPct val="0"/>
      </a:spcBef>
      <a:spcAft>
        <a:spcPct val="0"/>
      </a:spcAft>
      <a:defRPr sz="2400" kern="1200">
        <a:solidFill>
          <a:schemeClr val="bg1"/>
        </a:solidFill>
        <a:latin typeface="Tahoma" charset="0"/>
        <a:ea typeface="SimSun" charset="-122"/>
        <a:cs typeface="+mn-cs"/>
      </a:defRPr>
    </a:lvl3pPr>
    <a:lvl4pPr marL="1600200" indent="-228600" algn="l" defTabSz="457200" rtl="0" eaLnBrk="0" fontAlgn="base" hangingPunct="0">
      <a:spcBef>
        <a:spcPct val="0"/>
      </a:spcBef>
      <a:spcAft>
        <a:spcPct val="0"/>
      </a:spcAft>
      <a:defRPr sz="2400" kern="1200">
        <a:solidFill>
          <a:schemeClr val="bg1"/>
        </a:solidFill>
        <a:latin typeface="Tahoma" charset="0"/>
        <a:ea typeface="SimSun" charset="-122"/>
        <a:cs typeface="+mn-cs"/>
      </a:defRPr>
    </a:lvl4pPr>
    <a:lvl5pPr marL="2057400" indent="-228600" algn="l" defTabSz="457200" rtl="0" eaLnBrk="0" fontAlgn="base" hangingPunct="0">
      <a:spcBef>
        <a:spcPct val="0"/>
      </a:spcBef>
      <a:spcAft>
        <a:spcPct val="0"/>
      </a:spcAft>
      <a:defRPr sz="2400" kern="1200">
        <a:solidFill>
          <a:schemeClr val="bg1"/>
        </a:solidFill>
        <a:latin typeface="Tahoma" charset="0"/>
        <a:ea typeface="SimSun" charset="-122"/>
        <a:cs typeface="+mn-cs"/>
      </a:defRPr>
    </a:lvl5pPr>
    <a:lvl6pPr marL="2286000" algn="l" defTabSz="914400" rtl="0" eaLnBrk="1" latinLnBrk="0" hangingPunct="1">
      <a:defRPr sz="2400" kern="1200">
        <a:solidFill>
          <a:schemeClr val="bg1"/>
        </a:solidFill>
        <a:latin typeface="Tahoma" charset="0"/>
        <a:ea typeface="SimSun" charset="-122"/>
        <a:cs typeface="+mn-cs"/>
      </a:defRPr>
    </a:lvl6pPr>
    <a:lvl7pPr marL="2743200" algn="l" defTabSz="914400" rtl="0" eaLnBrk="1" latinLnBrk="0" hangingPunct="1">
      <a:defRPr sz="2400" kern="1200">
        <a:solidFill>
          <a:schemeClr val="bg1"/>
        </a:solidFill>
        <a:latin typeface="Tahoma" charset="0"/>
        <a:ea typeface="SimSun" charset="-122"/>
        <a:cs typeface="+mn-cs"/>
      </a:defRPr>
    </a:lvl7pPr>
    <a:lvl8pPr marL="3200400" algn="l" defTabSz="914400" rtl="0" eaLnBrk="1" latinLnBrk="0" hangingPunct="1">
      <a:defRPr sz="2400" kern="1200">
        <a:solidFill>
          <a:schemeClr val="bg1"/>
        </a:solidFill>
        <a:latin typeface="Tahoma" charset="0"/>
        <a:ea typeface="SimSun" charset="-122"/>
        <a:cs typeface="+mn-cs"/>
      </a:defRPr>
    </a:lvl8pPr>
    <a:lvl9pPr marL="3657600" algn="l" defTabSz="914400" rtl="0" eaLnBrk="1" latinLnBrk="0" hangingPunct="1">
      <a:defRPr sz="2400" kern="1200">
        <a:solidFill>
          <a:schemeClr val="bg1"/>
        </a:solidFill>
        <a:latin typeface="Tahoma" charset="0"/>
        <a:ea typeface="SimSun"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4040D0"/>
    <a:srgbClr val="2D2DB5"/>
    <a:srgbClr val="5B5B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16698"/>
    <p:restoredTop sz="94479"/>
  </p:normalViewPr>
  <p:slideViewPr>
    <p:cSldViewPr>
      <p:cViewPr>
        <p:scale>
          <a:sx n="90" d="100"/>
          <a:sy n="90" d="100"/>
        </p:scale>
        <p:origin x="1008" y="-72"/>
      </p:cViewPr>
      <p:guideLst>
        <p:guide orient="horz" pos="2160"/>
        <p:guide pos="2880"/>
      </p:guideLst>
    </p:cSldViewPr>
  </p:slideViewPr>
  <p:outlineViewPr>
    <p:cViewPr varScale="1">
      <p:scale>
        <a:sx n="170" d="200"/>
        <a:sy n="170" d="200"/>
      </p:scale>
      <p:origin x="0" y="45024"/>
    </p:cViewPr>
  </p:outlineViewPr>
  <p:notesTextViewPr>
    <p:cViewPr>
      <p:scale>
        <a:sx n="185" d="100"/>
        <a:sy n="185" d="100"/>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80" Type="http://schemas.openxmlformats.org/officeDocument/2006/relationships/slide" Target="slides/slide78.xml"/><Relationship Id="rId81" Type="http://schemas.openxmlformats.org/officeDocument/2006/relationships/notesMaster" Target="notesMasters/notesMaster1.xml"/><Relationship Id="rId82" Type="http://schemas.openxmlformats.org/officeDocument/2006/relationships/handoutMaster" Target="handoutMasters/handoutMaster1.xml"/><Relationship Id="rId83" Type="http://schemas.openxmlformats.org/officeDocument/2006/relationships/presProps" Target="presProps.xml"/><Relationship Id="rId84" Type="http://schemas.openxmlformats.org/officeDocument/2006/relationships/viewProps" Target="viewProps.xml"/><Relationship Id="rId85" Type="http://schemas.openxmlformats.org/officeDocument/2006/relationships/theme" Target="theme/theme1.xml"/><Relationship Id="rId86"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buClr>
                <a:srgbClr val="000000"/>
              </a:buClr>
              <a:buSzPct val="100000"/>
              <a:buFont typeface="Times New Roman" charset="0"/>
              <a:buNone/>
              <a:defRPr sz="1200"/>
            </a:lvl1pPr>
          </a:lstStyle>
          <a:p>
            <a:pPr>
              <a:defRPr/>
            </a:pP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hangingPunct="1">
              <a:buClr>
                <a:srgbClr val="000000"/>
              </a:buClr>
              <a:buSzPct val="100000"/>
              <a:buFont typeface="Times New Roman" charset="0"/>
              <a:buNone/>
              <a:defRPr sz="1200"/>
            </a:lvl1pPr>
          </a:lstStyle>
          <a:p>
            <a:pPr>
              <a:defRPr/>
            </a:pPr>
            <a:fld id="{CFFD47D4-9370-FB48-B0BA-4E35E6B4AAD1}" type="datetimeFigureOut">
              <a:rPr lang="en-US"/>
              <a:pPr>
                <a:defRPr/>
              </a:pPr>
              <a:t>2/2/19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hangingPunct="1">
              <a:buClr>
                <a:srgbClr val="000000"/>
              </a:buClr>
              <a:buSzPct val="100000"/>
              <a:buFont typeface="Times New Roman" charset="0"/>
              <a:buNone/>
              <a:defRPr sz="1200"/>
            </a:lvl1pPr>
          </a:lstStyle>
          <a:p>
            <a:pPr>
              <a:defRPr/>
            </a:pP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hangingPunct="1">
              <a:buClr>
                <a:srgbClr val="000000"/>
              </a:buClr>
              <a:buSzPct val="100000"/>
              <a:buFont typeface="Times New Roman" charset="0"/>
              <a:buNone/>
              <a:defRPr sz="1200"/>
            </a:lvl1pPr>
          </a:lstStyle>
          <a:p>
            <a:pPr>
              <a:defRPr/>
            </a:pPr>
            <a:fld id="{5A2EF25C-0A34-154C-9AD5-DEDB06B75ECC}"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2" name="AutoShape 1"/>
          <p:cNvSpPr>
            <a:spLocks noChangeArrowheads="1"/>
          </p:cNvSpPr>
          <p:nvPr/>
        </p:nvSpPr>
        <p:spPr bwMode="auto">
          <a:xfrm>
            <a:off x="0" y="0"/>
            <a:ext cx="6858000" cy="9144000"/>
          </a:xfrm>
          <a:prstGeom prst="roundRect">
            <a:avLst>
              <a:gd name="adj" fmla="val 23"/>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charset="0"/>
              <a:buNone/>
            </a:pPr>
            <a:endParaRPr lang="en-US" altLang="x-none"/>
          </a:p>
        </p:txBody>
      </p:sp>
      <p:sp>
        <p:nvSpPr>
          <p:cNvPr id="25603" name="Text Box 2"/>
          <p:cNvSpPr txBox="1">
            <a:spLocks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charset="0"/>
              <a:buNone/>
            </a:pPr>
            <a:endParaRPr lang="en-US" altLang="x-none"/>
          </a:p>
        </p:txBody>
      </p:sp>
      <p:sp>
        <p:nvSpPr>
          <p:cNvPr id="25604" name="Text Box 3"/>
          <p:cNvSpPr txBox="1">
            <a:spLocks noChangeArrowheads="1"/>
          </p:cNvSpPr>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charset="0"/>
              <a:buNone/>
            </a:pPr>
            <a:endParaRPr lang="en-US" altLang="x-none"/>
          </a:p>
        </p:txBody>
      </p:sp>
      <p:sp>
        <p:nvSpPr>
          <p:cNvPr id="25605" name="Rectangle 4"/>
          <p:cNvSpPr>
            <a:spLocks noGrp="1" noRot="1" noChangeAspect="1" noChangeArrowheads="1"/>
          </p:cNvSpPr>
          <p:nvPr>
            <p:ph type="sldImg"/>
          </p:nvPr>
        </p:nvSpPr>
        <p:spPr bwMode="auto">
          <a:xfrm>
            <a:off x="1143000" y="685800"/>
            <a:ext cx="4570413" cy="3427413"/>
          </a:xfrm>
          <a:prstGeom prst="rect">
            <a:avLst/>
          </a:prstGeom>
          <a:noFill/>
          <a:ln w="9360" cap="sq">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077" name="Rectangle 5"/>
          <p:cNvSpPr>
            <a:spLocks noGrp="1" noChangeArrowheads="1"/>
          </p:cNvSpPr>
          <p:nvPr>
            <p:ph type="body"/>
          </p:nvPr>
        </p:nvSpPr>
        <p:spPr bwMode="auto">
          <a:xfrm>
            <a:off x="685800" y="4343400"/>
            <a:ext cx="5484813" cy="4113213"/>
          </a:xfrm>
          <a:prstGeom prst="rect">
            <a:avLst/>
          </a:prstGeom>
          <a:noFill/>
          <a:ln w="9525" cap="flat">
            <a:noFill/>
            <a:round/>
            <a:headEnd/>
            <a:tailEnd/>
          </a:ln>
          <a:effectLst/>
        </p:spPr>
        <p:txBody>
          <a:bodyPr vert="horz" wrap="square" lIns="90000" tIns="46800" rIns="90000" bIns="46800" numCol="1" anchor="t" anchorCtr="0" compatLnSpc="1">
            <a:prstTxWarp prst="textNoShape">
              <a:avLst/>
            </a:prstTxWarp>
          </a:bodyPr>
          <a:lstStyle/>
          <a:p>
            <a:pPr lvl="0"/>
            <a:endParaRPr lang="en-US" noProof="0" smtClean="0"/>
          </a:p>
        </p:txBody>
      </p:sp>
      <p:sp>
        <p:nvSpPr>
          <p:cNvPr id="25607" name="Text Box 6"/>
          <p:cNvSpPr txBox="1">
            <a:spLocks noChangeArrowheads="1"/>
          </p:cNvSpPr>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charset="0"/>
              <a:buNone/>
            </a:pPr>
            <a:endParaRPr lang="en-US" altLang="x-none"/>
          </a:p>
        </p:txBody>
      </p:sp>
      <p:sp>
        <p:nvSpPr>
          <p:cNvPr id="3079" name="Rectangle 7"/>
          <p:cNvSpPr>
            <a:spLocks noGrp="1" noChangeArrowheads="1"/>
          </p:cNvSpPr>
          <p:nvPr>
            <p:ph type="sldNum"/>
          </p:nvPr>
        </p:nvSpPr>
        <p:spPr bwMode="auto">
          <a:xfrm>
            <a:off x="3884613" y="8685213"/>
            <a:ext cx="2970212" cy="455612"/>
          </a:xfrm>
          <a:prstGeom prst="rect">
            <a:avLst/>
          </a:prstGeom>
          <a:noFill/>
          <a:ln w="9525" cap="flat">
            <a:noFill/>
            <a:round/>
            <a:headEnd/>
            <a:tailEnd/>
          </a:ln>
          <a:effectLst/>
        </p:spPr>
        <p:txBody>
          <a:bodyPr vert="horz" wrap="square" lIns="90000" tIns="46800" rIns="90000" bIns="46800" numCol="1" anchor="b" anchorCtr="0" compatLnSpc="1">
            <a:prstTxWarp prst="textNoShape">
              <a:avLst/>
            </a:prstTxWarp>
          </a:bodyPr>
          <a:lstStyle>
            <a:lvl1pPr algn="r" eaLnBrk="1" hangingPunct="1">
              <a:buClrTx/>
              <a:buSzPct val="100000"/>
              <a:buFontTx/>
              <a:buNone/>
              <a:tabLst>
                <a:tab pos="723900" algn="l"/>
                <a:tab pos="1447800" algn="l"/>
                <a:tab pos="2171700" algn="l"/>
                <a:tab pos="2895600" algn="l"/>
              </a:tabLst>
              <a:defRPr sz="1200">
                <a:solidFill>
                  <a:srgbClr val="000000"/>
                </a:solidFill>
                <a:latin typeface="Times New Roman" charset="0"/>
              </a:defRPr>
            </a:lvl1pPr>
          </a:lstStyle>
          <a:p>
            <a:pPr>
              <a:defRPr/>
            </a:pPr>
            <a:fld id="{4FA170C2-B4E9-D246-97AE-7A337CFC4F6B}"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6" charset="0"/>
        <a:ea typeface="ＭＳ Ｐゴシック" charset="0"/>
        <a:cs typeface="ＭＳ Ｐゴシック" charset="0"/>
      </a:defRPr>
    </a:lvl1pPr>
    <a:lvl2pPr marL="742950" indent="-28575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6" charset="0"/>
        <a:ea typeface="ＭＳ Ｐゴシック" charset="0"/>
        <a:cs typeface="+mn-cs"/>
      </a:defRPr>
    </a:lvl2pPr>
    <a:lvl3pPr marL="11430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6" charset="0"/>
        <a:ea typeface="ＭＳ Ｐゴシック" charset="0"/>
        <a:cs typeface="+mn-cs"/>
      </a:defRPr>
    </a:lvl3pPr>
    <a:lvl4pPr marL="16002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6" charset="0"/>
        <a:ea typeface="ＭＳ Ｐゴシック" charset="0"/>
        <a:cs typeface="+mn-cs"/>
      </a:defRPr>
    </a:lvl4pPr>
    <a:lvl5pPr marL="20574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6"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ClrTx/>
              <a:buFontTx/>
              <a:buNone/>
            </a:pPr>
            <a:fld id="{5D95B8DF-1C86-7541-8187-18783A7C486E}" type="slidenum">
              <a:rPr lang="en-US" altLang="x-none">
                <a:ea typeface="SimSun" charset="-122"/>
              </a:rPr>
              <a:pPr>
                <a:spcBef>
                  <a:spcPct val="0"/>
                </a:spcBef>
                <a:buClrTx/>
                <a:buFontTx/>
                <a:buNone/>
              </a:pPr>
              <a:t>1</a:t>
            </a:fld>
            <a:endParaRPr lang="en-US" altLang="x-none">
              <a:ea typeface="SimSun" charset="-122"/>
            </a:endParaRPr>
          </a:p>
        </p:txBody>
      </p:sp>
      <p:sp>
        <p:nvSpPr>
          <p:cNvPr id="28675"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28676"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ltLang="x-none">
              <a:latin typeface="Times New Roman" charset="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x-none">
                <a:latin typeface="Times New Roman" charset="0"/>
                <a:ea typeface="ＭＳ Ｐゴシック" charset="-128"/>
              </a:rPr>
              <a:t>How to introduce people to aviation? Take them for a ride!</a:t>
            </a:r>
          </a:p>
          <a:p>
            <a:endParaRPr lang="en-US" altLang="x-none">
              <a:latin typeface="Times New Roman" charset="0"/>
              <a:ea typeface="ＭＳ Ｐゴシック" charset="-128"/>
            </a:endParaRPr>
          </a:p>
          <a:p>
            <a:r>
              <a:rPr lang="en-US" altLang="x-none">
                <a:latin typeface="Times New Roman" charset="0"/>
                <a:ea typeface="ＭＳ Ｐゴシック" charset="-128"/>
              </a:rPr>
              <a:t>Commercial flight – like riding in a Greyhound bus. </a:t>
            </a:r>
          </a:p>
          <a:p>
            <a:r>
              <a:rPr lang="en-US" altLang="x-none">
                <a:latin typeface="Times New Roman" charset="0"/>
                <a:ea typeface="ＭＳ Ｐゴシック" charset="-128"/>
              </a:rPr>
              <a:t>GA Flight – like driving a Ferrari!</a:t>
            </a:r>
          </a:p>
        </p:txBody>
      </p:sp>
      <p:sp>
        <p:nvSpPr>
          <p:cNvPr id="45059" name="Slide Number Placeholder 3"/>
          <p:cNvSpPr>
            <a:spLocks noGrp="1"/>
          </p:cNvSpPr>
          <p:nvPr>
            <p:ph type="sldNum" sz="quarter"/>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ClrTx/>
              <a:buFontTx/>
              <a:buNone/>
            </a:pPr>
            <a:fld id="{DFB2A607-71B0-DC4A-881B-B339ECA7B837}" type="slidenum">
              <a:rPr lang="en-US" altLang="x-none">
                <a:solidFill>
                  <a:schemeClr val="tx1"/>
                </a:solidFill>
              </a:rPr>
              <a:pPr>
                <a:spcBef>
                  <a:spcPct val="0"/>
                </a:spcBef>
                <a:buClrTx/>
                <a:buFontTx/>
                <a:buNone/>
              </a:pPr>
              <a:t>14</a:t>
            </a:fld>
            <a:endParaRPr lang="en-US" altLang="x-none">
              <a:solidFill>
                <a:schemeClr val="tx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ClrTx/>
              <a:buFontTx/>
              <a:buNone/>
            </a:pPr>
            <a:fld id="{07898AB8-573B-9D44-86F8-C3529434CDF7}" type="slidenum">
              <a:rPr lang="en-US" altLang="x-none">
                <a:ea typeface="SimSun" charset="-122"/>
              </a:rPr>
              <a:pPr>
                <a:spcBef>
                  <a:spcPct val="0"/>
                </a:spcBef>
                <a:buClrTx/>
                <a:buFontTx/>
                <a:buNone/>
              </a:pPr>
              <a:t>15</a:t>
            </a:fld>
            <a:endParaRPr lang="en-US" altLang="x-none">
              <a:ea typeface="SimSun" charset="-122"/>
            </a:endParaRPr>
          </a:p>
        </p:txBody>
      </p:sp>
      <p:sp>
        <p:nvSpPr>
          <p:cNvPr id="48131"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48132"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ltLang="x-none">
              <a:latin typeface="Times New Roman" charset="0"/>
              <a:ea typeface="ＭＳ Ｐゴシック" charset="-128"/>
            </a:endParaRPr>
          </a:p>
        </p:txBody>
      </p:sp>
    </p:spTree>
    <p:extLst>
      <p:ext uri="{BB962C8B-B14F-4D97-AF65-F5344CB8AC3E}">
        <p14:creationId xmlns:p14="http://schemas.microsoft.com/office/powerpoint/2010/main" val="4189756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ClrTx/>
              <a:buFontTx/>
              <a:buNone/>
            </a:pPr>
            <a:fld id="{48CAFD08-652F-8449-8390-DC8B0A15BFDF}" type="slidenum">
              <a:rPr lang="en-US" altLang="x-none">
                <a:ea typeface="SimSun" charset="-122"/>
              </a:rPr>
              <a:pPr>
                <a:spcBef>
                  <a:spcPct val="0"/>
                </a:spcBef>
                <a:buClrTx/>
                <a:buFontTx/>
                <a:buNone/>
              </a:pPr>
              <a:t>16</a:t>
            </a:fld>
            <a:endParaRPr lang="en-US" altLang="x-none">
              <a:ea typeface="SimSun" charset="-122"/>
            </a:endParaRPr>
          </a:p>
        </p:txBody>
      </p:sp>
      <p:sp>
        <p:nvSpPr>
          <p:cNvPr id="50179"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50180"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ltLang="x-none">
              <a:latin typeface="Times New Roman" charset="0"/>
              <a:ea typeface="ＭＳ Ｐゴシック"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ClrTx/>
              <a:buFontTx/>
              <a:buNone/>
            </a:pPr>
            <a:fld id="{EB217001-B6B3-D746-A1CE-0589C9FED7C9}" type="slidenum">
              <a:rPr lang="en-US" altLang="x-none">
                <a:ea typeface="SimSun" charset="-122"/>
              </a:rPr>
              <a:pPr>
                <a:spcBef>
                  <a:spcPct val="0"/>
                </a:spcBef>
                <a:buClrTx/>
                <a:buFontTx/>
                <a:buNone/>
              </a:pPr>
              <a:t>17</a:t>
            </a:fld>
            <a:endParaRPr lang="en-US" altLang="x-none">
              <a:ea typeface="SimSun" charset="-122"/>
            </a:endParaRPr>
          </a:p>
        </p:txBody>
      </p:sp>
      <p:sp>
        <p:nvSpPr>
          <p:cNvPr id="52227"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52228"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FAA26D3D-D897-4be2-8F04-BA451C77F1D7}">
              <ma14:placeholderFlag xmlns:ma14="http://schemas.microsoft.com/office/mac/drawingml/2011/main" val="1"/>
            </a:ext>
          </a:extLst>
        </p:spPr>
        <p:txBody>
          <a:bodyPr wrap="none" anchor="ctr"/>
          <a:lstStyle/>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altLang="x-none">
                <a:latin typeface="Times New Roman" charset="0"/>
                <a:ea typeface="ＭＳ Ｐゴシック" charset="-128"/>
              </a:rPr>
              <a:t>Ground school can be self-study, in a classroom, or online. This is your personal code for the online class. It's self-paced, whenever you want to work on it. When finished you take the knowledge exam.</a:t>
            </a:r>
          </a:p>
          <a:p>
            <a:endParaRPr lang="en-US" altLang="x-none">
              <a:latin typeface="Times New Roman" charset="0"/>
              <a:ea typeface="ＭＳ Ｐゴシック"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ClrTx/>
              <a:buFontTx/>
              <a:buNone/>
            </a:pPr>
            <a:fld id="{E78B7882-3CFF-0F46-8DBC-2F0697EE4530}" type="slidenum">
              <a:rPr lang="en-US" altLang="x-none">
                <a:ea typeface="SimSun" charset="-122"/>
              </a:rPr>
              <a:pPr>
                <a:spcBef>
                  <a:spcPct val="0"/>
                </a:spcBef>
                <a:buClrTx/>
                <a:buFontTx/>
                <a:buNone/>
              </a:pPr>
              <a:t>18</a:t>
            </a:fld>
            <a:endParaRPr lang="en-US" altLang="x-none">
              <a:ea typeface="SimSun" charset="-122"/>
            </a:endParaRPr>
          </a:p>
        </p:txBody>
      </p:sp>
      <p:sp>
        <p:nvSpPr>
          <p:cNvPr id="54275"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54276" name="Text Box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Lst>
        </p:spPr>
        <p:txBody>
          <a:bodyPr lIns="0" tIns="0" rIns="0" bIns="0"/>
          <a:lstStyle/>
          <a:p>
            <a:pPr>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a:latin typeface="Times New Roman" charset="0"/>
                <a:ea typeface="SimSun" charset="-122"/>
              </a:rPr>
              <a:t>Logbook is important because when you take your first flight, the CFI (instructor) will enter the information in your log book.</a:t>
            </a:r>
          </a:p>
          <a:p>
            <a:pPr>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a:latin typeface="Times New Roman" charset="0"/>
              <a:ea typeface="SimSun" charset="-122"/>
            </a:endParaRPr>
          </a:p>
          <a:p>
            <a:pPr>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a:latin typeface="Times New Roman" charset="0"/>
                <a:ea typeface="SimSun" charset="-122"/>
              </a:rPr>
              <a:t>There are a number of flight schools that participate in the First Flight Lesson program. Check the EAA website for names, locations &amp; contact information.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ClrTx/>
              <a:buFontTx/>
              <a:buNone/>
            </a:pPr>
            <a:fld id="{9B7969EB-A634-7B4A-B4CC-0DC849943B4C}" type="slidenum">
              <a:rPr lang="en-US" altLang="x-none">
                <a:ea typeface="SimSun" charset="-122"/>
              </a:rPr>
              <a:pPr>
                <a:spcBef>
                  <a:spcPct val="0"/>
                </a:spcBef>
                <a:buClrTx/>
                <a:buFontTx/>
                <a:buNone/>
              </a:pPr>
              <a:t>19</a:t>
            </a:fld>
            <a:endParaRPr lang="en-US" altLang="x-none">
              <a:ea typeface="SimSun" charset="-122"/>
            </a:endParaRPr>
          </a:p>
        </p:txBody>
      </p:sp>
      <p:sp>
        <p:nvSpPr>
          <p:cNvPr id="56323"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56324" name="Text Box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Lst>
        </p:spPr>
        <p:txBody>
          <a:bodyPr lIns="0" tIns="0" rIns="0" bIns="0"/>
          <a:lstStyle/>
          <a:p>
            <a:pPr>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a:latin typeface="Times New Roman" charset="0"/>
                <a:ea typeface="ＭＳ Ｐゴシック" charset="-128"/>
              </a:rPr>
              <a:t>All because you went thru the YE program, EAA will reimburse you for the exam.</a:t>
            </a:r>
          </a:p>
          <a:p>
            <a:pPr>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a:latin typeface="Times New Roman" charset="0"/>
              <a:ea typeface="SimSun"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noTextEdit="1"/>
          </p:cNvSpPr>
          <p:nvPr>
            <p:ph type="sldImg"/>
          </p:nvPr>
        </p:nvSpPr>
        <p:spPr>
          <a:ln/>
        </p:spPr>
      </p:sp>
      <p:sp>
        <p:nvSpPr>
          <p:cNvPr id="583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endParaRPr lang="en-US" altLang="x-none">
              <a:latin typeface="Times New Roman" charset="0"/>
              <a:ea typeface="ＭＳ Ｐゴシック" charset="-128"/>
            </a:endParaRPr>
          </a:p>
        </p:txBody>
      </p:sp>
      <p:sp>
        <p:nvSpPr>
          <p:cNvPr id="58371"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ClrTx/>
              <a:buFontTx/>
              <a:buNone/>
            </a:pPr>
            <a:fld id="{F20B3F98-2327-D04D-93B6-7770D96357E6}" type="slidenum">
              <a:rPr lang="en-US" altLang="x-none">
                <a:solidFill>
                  <a:schemeClr val="tx1"/>
                </a:solidFill>
              </a:rPr>
              <a:pPr>
                <a:spcBef>
                  <a:spcPct val="0"/>
                </a:spcBef>
                <a:buClrTx/>
                <a:buFontTx/>
                <a:buNone/>
              </a:pPr>
              <a:t>20</a:t>
            </a:fld>
            <a:endParaRPr lang="en-US" altLang="x-none">
              <a:solidFill>
                <a:schemeClr val="tx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41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ClrTx/>
              <a:buFontTx/>
              <a:buNone/>
            </a:pPr>
            <a:fld id="{C7513601-1CE2-7946-A956-9FBD51207255}" type="slidenum">
              <a:rPr lang="en-US" altLang="x-none">
                <a:ea typeface="SimSun" charset="-122"/>
              </a:rPr>
              <a:pPr>
                <a:spcBef>
                  <a:spcPct val="0"/>
                </a:spcBef>
                <a:buClrTx/>
                <a:buFontTx/>
                <a:buNone/>
              </a:pPr>
              <a:t>21</a:t>
            </a:fld>
            <a:endParaRPr lang="en-US" altLang="x-none">
              <a:ea typeface="SimSun" charset="-122"/>
            </a:endParaRPr>
          </a:p>
        </p:txBody>
      </p:sp>
      <p:sp>
        <p:nvSpPr>
          <p:cNvPr id="60419"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60420"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Lst>
        </p:spPr>
        <p:txBody>
          <a:bodyPr wrap="none" anchor="ctr"/>
          <a:lstStyle/>
          <a:p>
            <a:r>
              <a:rPr lang="en-US" altLang="x-none">
                <a:latin typeface="Times New Roman" charset="0"/>
                <a:ea typeface="ＭＳ Ｐゴシック" charset="-128"/>
              </a:rPr>
              <a:t>Propellers, even when everything is turned off, can be dangerous</a:t>
            </a:r>
          </a:p>
          <a:p>
            <a:r>
              <a:rPr lang="en-US" altLang="x-none">
                <a:latin typeface="Times New Roman" charset="0"/>
                <a:ea typeface="ＭＳ Ｐゴシック" charset="-128"/>
              </a:rPr>
              <a:t>The pilot is very busy when taking off &amp; landing. Listening to radios, looking for traffic, flying the airplane.</a:t>
            </a:r>
          </a:p>
          <a:p>
            <a:endParaRPr lang="en-US" altLang="x-none">
              <a:latin typeface="Times New Roman" charset="0"/>
              <a:ea typeface="ＭＳ Ｐゴシック" charset="-128"/>
            </a:endParaRPr>
          </a:p>
          <a:p>
            <a:r>
              <a:rPr lang="en-US" altLang="x-none">
                <a:latin typeface="Times New Roman" charset="0"/>
                <a:ea typeface="ＭＳ Ｐゴシック" charset="-128"/>
              </a:rPr>
              <a:t>Quiet when taking off &amp; landing.</a:t>
            </a:r>
          </a:p>
          <a:p>
            <a:endParaRPr lang="en-US" altLang="x-none">
              <a:latin typeface="Times New Roman" charset="0"/>
              <a:ea typeface="ＭＳ Ｐゴシック" charset="-128"/>
            </a:endParaRPr>
          </a:p>
          <a:p>
            <a:r>
              <a:rPr lang="en-US" altLang="x-none">
                <a:latin typeface="Times New Roman" charset="0"/>
                <a:ea typeface="ＭＳ Ｐゴシック" charset="-128"/>
              </a:rPr>
              <a:t>Want to fly? After takeoff, the pilot will ask if you want to fly. </a:t>
            </a:r>
          </a:p>
          <a:p>
            <a:endParaRPr lang="en-US" altLang="x-none">
              <a:latin typeface="Times New Roman" charset="0"/>
              <a:ea typeface="ＭＳ Ｐゴシック" charset="-128"/>
            </a:endParaRPr>
          </a:p>
          <a:p>
            <a:r>
              <a:rPr lang="en-US" altLang="x-none">
                <a:latin typeface="Times New Roman" charset="0"/>
                <a:ea typeface="ＭＳ Ｐゴシック" charset="-128"/>
              </a:rPr>
              <a:t>Otherwise, do not touch anything. Do whatever the pilot tells you to do. If the pilot tells you to stick your finger in your nose, do it. Once on the ground, you can ask why your finger is in your nose.</a:t>
            </a:r>
          </a:p>
          <a:p>
            <a:endParaRPr lang="en-US" altLang="x-none">
              <a:latin typeface="Times New Roman" charset="0"/>
              <a:ea typeface="ＭＳ Ｐゴシック" charset="-128"/>
            </a:endParaRPr>
          </a:p>
          <a:p>
            <a:r>
              <a:rPr lang="en-US" altLang="x-none">
                <a:latin typeface="Times New Roman" charset="0"/>
                <a:ea typeface="ＭＳ Ｐゴシック" charset="-128"/>
              </a:rPr>
              <a:t>If you have a question, wait until you're back on the ground.</a:t>
            </a:r>
          </a:p>
          <a:p>
            <a:endParaRPr lang="en-US" altLang="x-none">
              <a:latin typeface="Times New Roman" charset="0"/>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ClrTx/>
              <a:buFontTx/>
              <a:buNone/>
            </a:pPr>
            <a:fld id="{A4A66D81-B278-7F48-B93F-57BC0868D711}" type="slidenum">
              <a:rPr lang="en-US" altLang="x-none">
                <a:ea typeface="SimSun" charset="-122"/>
              </a:rPr>
              <a:pPr>
                <a:spcBef>
                  <a:spcPct val="0"/>
                </a:spcBef>
                <a:buClrTx/>
                <a:buFontTx/>
                <a:buNone/>
              </a:pPr>
              <a:t>22</a:t>
            </a:fld>
            <a:endParaRPr lang="en-US" altLang="x-none">
              <a:ea typeface="SimSun" charset="-122"/>
            </a:endParaRPr>
          </a:p>
        </p:txBody>
      </p:sp>
      <p:sp>
        <p:nvSpPr>
          <p:cNvPr id="62467"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62468"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ltLang="x-none">
              <a:latin typeface="Times New Roman" charset="0"/>
              <a:ea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a:ln/>
        </p:spPr>
      </p:sp>
      <p:sp>
        <p:nvSpPr>
          <p:cNvPr id="64514" name="Notes Placeholder 2"/>
          <p:cNvSpPr>
            <a:spLocks noGrp="1"/>
          </p:cNvSpPr>
          <p:nvPr>
            <p:ph type="body" idx="1"/>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x-none">
                <a:latin typeface="Times New Roman" charset="0"/>
                <a:ea typeface="ＭＳ Ｐゴシック" charset="-128"/>
              </a:rPr>
              <a:t>Go thru the parts. When at the prop, as what it is. Then ask what to do with a prop.</a:t>
            </a:r>
          </a:p>
          <a:p>
            <a:r>
              <a:rPr lang="en-US" altLang="x-none">
                <a:latin typeface="Times New Roman" charset="0"/>
                <a:ea typeface="ＭＳ Ｐゴシック" charset="-128"/>
              </a:rPr>
              <a:t>Stay Away!</a:t>
            </a:r>
          </a:p>
        </p:txBody>
      </p:sp>
      <p:sp>
        <p:nvSpPr>
          <p:cNvPr id="64515" name="Slide Number Placeholder 3"/>
          <p:cNvSpPr>
            <a:spLocks noGrp="1"/>
          </p:cNvSpPr>
          <p:nvPr>
            <p:ph type="sldNum" sz="quarter"/>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ClrTx/>
              <a:buFontTx/>
              <a:buNone/>
            </a:pPr>
            <a:fld id="{642F4F76-5B36-8943-8B55-C80388A6A5E6}" type="slidenum">
              <a:rPr lang="en-US" altLang="x-none">
                <a:solidFill>
                  <a:schemeClr val="tx1"/>
                </a:solidFill>
              </a:rPr>
              <a:pPr>
                <a:spcBef>
                  <a:spcPct val="0"/>
                </a:spcBef>
                <a:buClrTx/>
                <a:buFontTx/>
                <a:buNone/>
              </a:pPr>
              <a:t>23</a:t>
            </a:fld>
            <a:endParaRPr lang="en-US" altLang="x-none">
              <a:solidFill>
                <a:schemeClr val="tx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ClrTx/>
              <a:buFontTx/>
              <a:buNone/>
            </a:pPr>
            <a:fld id="{BF2C7E6E-7EDF-644F-9176-688F8F05DB08}" type="slidenum">
              <a:rPr lang="en-US" altLang="x-none">
                <a:ea typeface="SimSun" charset="-122"/>
              </a:rPr>
              <a:pPr>
                <a:spcBef>
                  <a:spcPct val="0"/>
                </a:spcBef>
                <a:buClrTx/>
                <a:buFontTx/>
                <a:buNone/>
              </a:pPr>
              <a:t>2</a:t>
            </a:fld>
            <a:endParaRPr lang="en-US" altLang="x-none">
              <a:ea typeface="SimSun" charset="-122"/>
            </a:endParaRPr>
          </a:p>
        </p:txBody>
      </p:sp>
      <p:sp>
        <p:nvSpPr>
          <p:cNvPr id="30723"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30724"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ltLang="x-none">
              <a:latin typeface="Times New Roman"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noTextEdit="1"/>
          </p:cNvSpPr>
          <p:nvPr>
            <p:ph type="sldImg"/>
          </p:nvPr>
        </p:nvSpPr>
        <p:spPr>
          <a:ln/>
        </p:spPr>
      </p:sp>
      <p:sp>
        <p:nvSpPr>
          <p:cNvPr id="66562" name="Notes Placeholder 2"/>
          <p:cNvSpPr>
            <a:spLocks noGrp="1"/>
          </p:cNvSpPr>
          <p:nvPr>
            <p:ph type="body" idx="1"/>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x-none">
                <a:latin typeface="Times New Roman" charset="0"/>
                <a:ea typeface="ＭＳ Ｐゴシック" charset="-128"/>
              </a:rPr>
              <a:t>How many people here have been lost – other than the mall? If you're lost, you'll probably be found by a Civil Air Patrol airplane.</a:t>
            </a:r>
          </a:p>
          <a:p>
            <a:r>
              <a:rPr lang="en-US" altLang="x-none">
                <a:latin typeface="Times New Roman" charset="0"/>
                <a:ea typeface="ＭＳ Ｐゴシック" charset="-128"/>
              </a:rPr>
              <a:t>You can join CAP at age 8 and learn to fly gliders at 14.</a:t>
            </a:r>
          </a:p>
        </p:txBody>
      </p:sp>
      <p:sp>
        <p:nvSpPr>
          <p:cNvPr id="66563" name="Slide Number Placeholder 3"/>
          <p:cNvSpPr>
            <a:spLocks noGrp="1"/>
          </p:cNvSpPr>
          <p:nvPr>
            <p:ph type="sldNum" sz="quarter"/>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ClrTx/>
              <a:buFontTx/>
              <a:buNone/>
            </a:pPr>
            <a:fld id="{8D4887A4-6DF8-8645-9C69-7CBF8E6B5525}" type="slidenum">
              <a:rPr lang="en-US" altLang="x-none">
                <a:solidFill>
                  <a:schemeClr val="tx1"/>
                </a:solidFill>
              </a:rPr>
              <a:pPr>
                <a:spcBef>
                  <a:spcPct val="0"/>
                </a:spcBef>
                <a:buClrTx/>
                <a:buFontTx/>
                <a:buNone/>
              </a:pPr>
              <a:t>24</a:t>
            </a:fld>
            <a:endParaRPr lang="en-US" altLang="x-none">
              <a:solidFill>
                <a:schemeClr val="tx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noTextEdit="1"/>
          </p:cNvSpPr>
          <p:nvPr>
            <p:ph type="sldImg"/>
          </p:nvPr>
        </p:nvSpPr>
        <p:spPr>
          <a:ln/>
        </p:spPr>
      </p:sp>
      <p:sp>
        <p:nvSpPr>
          <p:cNvPr id="68610" name="Notes Placeholder 2"/>
          <p:cNvSpPr>
            <a:spLocks noGrp="1"/>
          </p:cNvSpPr>
          <p:nvPr>
            <p:ph type="body" idx="1"/>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x-none">
                <a:latin typeface="Times New Roman" charset="0"/>
                <a:ea typeface="ＭＳ Ｐゴシック" charset="-128"/>
              </a:rPr>
              <a:t>Little spots on the 747 is a window. Park it here, and it's bigger than the building. Take the little homebuilt, we can put it in this room and walk around it.</a:t>
            </a:r>
          </a:p>
          <a:p>
            <a:endParaRPr lang="en-US" altLang="x-none">
              <a:latin typeface="Times New Roman" charset="0"/>
              <a:ea typeface="ＭＳ Ｐゴシック" charset="-128"/>
            </a:endParaRPr>
          </a:p>
          <a:p>
            <a:r>
              <a:rPr lang="en-US" altLang="x-none">
                <a:latin typeface="Times New Roman" charset="0"/>
                <a:ea typeface="ＭＳ Ｐゴシック" charset="-128"/>
              </a:rPr>
              <a:t>Ag pilots – most agressive flying without being a fighter pilot – and you don't get shot at.</a:t>
            </a:r>
          </a:p>
          <a:p>
            <a:endParaRPr lang="en-US" altLang="x-none">
              <a:latin typeface="Times New Roman" charset="0"/>
              <a:ea typeface="ＭＳ Ｐゴシック" charset="-128"/>
            </a:endParaRPr>
          </a:p>
        </p:txBody>
      </p:sp>
      <p:sp>
        <p:nvSpPr>
          <p:cNvPr id="68611" name="Slide Number Placeholder 3"/>
          <p:cNvSpPr>
            <a:spLocks noGrp="1"/>
          </p:cNvSpPr>
          <p:nvPr>
            <p:ph type="sldNum" sz="quarter"/>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ClrTx/>
              <a:buFontTx/>
              <a:buNone/>
            </a:pPr>
            <a:fld id="{08C6B875-941A-EE44-A117-0A6AC54FDBDF}" type="slidenum">
              <a:rPr lang="en-US" altLang="x-none">
                <a:solidFill>
                  <a:schemeClr val="tx1"/>
                </a:solidFill>
              </a:rPr>
              <a:pPr>
                <a:spcBef>
                  <a:spcPct val="0"/>
                </a:spcBef>
                <a:buClrTx/>
                <a:buFontTx/>
                <a:buNone/>
              </a:pPr>
              <a:t>25</a:t>
            </a:fld>
            <a:endParaRPr lang="en-US" altLang="x-none">
              <a:solidFill>
                <a:schemeClr val="tx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a:ln/>
        </p:spPr>
      </p:sp>
      <p:sp>
        <p:nvSpPr>
          <p:cNvPr id="70658" name="Notes Placeholder 2"/>
          <p:cNvSpPr>
            <a:spLocks noGrp="1"/>
          </p:cNvSpPr>
          <p:nvPr>
            <p:ph type="body" idx="1"/>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FAA26D3D-D897-4be2-8F04-BA451C77F1D7}">
              <ma14:placeholderFlag xmlns:ma14="http://schemas.microsoft.com/office/mac/drawingml/2011/main" val="1"/>
            </a:ext>
          </a:extLst>
        </p:spPr>
        <p:txBody>
          <a:bodyPr/>
          <a:lstStyle/>
          <a:p>
            <a:endParaRPr lang="x-none" altLang="x-none">
              <a:latin typeface="Times New Roman" charset="0"/>
              <a:ea typeface="ＭＳ Ｐゴシック" charset="-128"/>
            </a:endParaRPr>
          </a:p>
        </p:txBody>
      </p:sp>
      <p:sp>
        <p:nvSpPr>
          <p:cNvPr id="70659" name="Slide Number Placeholder 3"/>
          <p:cNvSpPr>
            <a:spLocks noGrp="1"/>
          </p:cNvSpPr>
          <p:nvPr>
            <p:ph type="sldNum" sz="quarter"/>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ClrTx/>
              <a:buFontTx/>
              <a:buNone/>
            </a:pPr>
            <a:fld id="{61928D1A-F832-AE4A-8798-CAB71CDD416E}" type="slidenum">
              <a:rPr lang="en-US" altLang="x-none">
                <a:solidFill>
                  <a:schemeClr val="tx1"/>
                </a:solidFill>
              </a:rPr>
              <a:pPr>
                <a:spcBef>
                  <a:spcPct val="0"/>
                </a:spcBef>
                <a:buClrTx/>
                <a:buFontTx/>
                <a:buNone/>
              </a:pPr>
              <a:t>26</a:t>
            </a:fld>
            <a:endParaRPr lang="en-US" altLang="x-none">
              <a:solidFill>
                <a:schemeClr val="tx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noTextEdit="1"/>
          </p:cNvSpPr>
          <p:nvPr>
            <p:ph type="sldImg"/>
          </p:nvPr>
        </p:nvSpPr>
        <p:spPr>
          <a:ln/>
        </p:spPr>
      </p:sp>
      <p:sp>
        <p:nvSpPr>
          <p:cNvPr id="72706" name="Notes Placeholder 2"/>
          <p:cNvSpPr>
            <a:spLocks noGrp="1"/>
          </p:cNvSpPr>
          <p:nvPr>
            <p:ph type="body" idx="1"/>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FAA26D3D-D897-4be2-8F04-BA451C77F1D7}">
              <ma14:placeholderFlag xmlns:ma14="http://schemas.microsoft.com/office/mac/drawingml/2011/main" val="1"/>
            </a:ext>
          </a:extLst>
        </p:spPr>
        <p:txBody>
          <a:bodyPr/>
          <a:lstStyle/>
          <a:p>
            <a:endParaRPr lang="x-none" altLang="x-none">
              <a:latin typeface="Times New Roman" charset="0"/>
              <a:ea typeface="ＭＳ Ｐゴシック" charset="-128"/>
            </a:endParaRPr>
          </a:p>
        </p:txBody>
      </p:sp>
      <p:sp>
        <p:nvSpPr>
          <p:cNvPr id="72707" name="Slide Number Placeholder 3"/>
          <p:cNvSpPr>
            <a:spLocks noGrp="1"/>
          </p:cNvSpPr>
          <p:nvPr>
            <p:ph type="sldNum" sz="quarter"/>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ClrTx/>
              <a:buFontTx/>
              <a:buNone/>
            </a:pPr>
            <a:fld id="{93E67C6C-02BE-AB4B-866D-64596434D938}" type="slidenum">
              <a:rPr lang="en-US" altLang="x-none">
                <a:solidFill>
                  <a:schemeClr val="tx1"/>
                </a:solidFill>
              </a:rPr>
              <a:pPr>
                <a:spcBef>
                  <a:spcPct val="0"/>
                </a:spcBef>
                <a:buClrTx/>
                <a:buFontTx/>
                <a:buNone/>
              </a:pPr>
              <a:t>27</a:t>
            </a:fld>
            <a:endParaRPr lang="en-US" altLang="x-none">
              <a:solidFill>
                <a:schemeClr val="tx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noTextEdit="1"/>
          </p:cNvSpPr>
          <p:nvPr>
            <p:ph type="sldImg"/>
          </p:nvPr>
        </p:nvSpPr>
        <p:spPr>
          <a:ln/>
        </p:spPr>
      </p:sp>
      <p:sp>
        <p:nvSpPr>
          <p:cNvPr id="72706" name="Notes Placeholder 2"/>
          <p:cNvSpPr>
            <a:spLocks noGrp="1"/>
          </p:cNvSpPr>
          <p:nvPr>
            <p:ph type="body" idx="1"/>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FAA26D3D-D897-4be2-8F04-BA451C77F1D7}">
              <ma14:placeholderFlag xmlns:ma14="http://schemas.microsoft.com/office/mac/drawingml/2011/main" val="1"/>
            </a:ext>
          </a:extLst>
        </p:spPr>
        <p:txBody>
          <a:bodyPr/>
          <a:lstStyle/>
          <a:p>
            <a:endParaRPr lang="x-none" altLang="x-none">
              <a:latin typeface="Times New Roman" charset="0"/>
              <a:ea typeface="ＭＳ Ｐゴシック" charset="-128"/>
            </a:endParaRPr>
          </a:p>
        </p:txBody>
      </p:sp>
      <p:sp>
        <p:nvSpPr>
          <p:cNvPr id="72707" name="Slide Number Placeholder 3"/>
          <p:cNvSpPr>
            <a:spLocks noGrp="1"/>
          </p:cNvSpPr>
          <p:nvPr>
            <p:ph type="sldNum" sz="quarter"/>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ClrTx/>
              <a:buFontTx/>
              <a:buNone/>
            </a:pPr>
            <a:fld id="{93E67C6C-02BE-AB4B-866D-64596434D938}" type="slidenum">
              <a:rPr lang="en-US" altLang="x-none">
                <a:solidFill>
                  <a:schemeClr val="tx1"/>
                </a:solidFill>
              </a:rPr>
              <a:pPr>
                <a:spcBef>
                  <a:spcPct val="0"/>
                </a:spcBef>
                <a:buClrTx/>
                <a:buFontTx/>
                <a:buNone/>
              </a:pPr>
              <a:t>28</a:t>
            </a:fld>
            <a:endParaRPr lang="en-US" altLang="x-none">
              <a:solidFill>
                <a:schemeClr val="tx1"/>
              </a:solidFill>
            </a:endParaRPr>
          </a:p>
        </p:txBody>
      </p:sp>
    </p:spTree>
    <p:extLst>
      <p:ext uri="{BB962C8B-B14F-4D97-AF65-F5344CB8AC3E}">
        <p14:creationId xmlns:p14="http://schemas.microsoft.com/office/powerpoint/2010/main" val="12463099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ClrTx/>
              <a:buFontTx/>
              <a:buNone/>
            </a:pPr>
            <a:fld id="{94EDFC59-76B1-094D-B84B-56154CE761F4}" type="slidenum">
              <a:rPr lang="en-US" altLang="x-none">
                <a:ea typeface="SimSun" charset="-122"/>
              </a:rPr>
              <a:pPr>
                <a:spcBef>
                  <a:spcPct val="0"/>
                </a:spcBef>
                <a:buClrTx/>
                <a:buFontTx/>
                <a:buNone/>
              </a:pPr>
              <a:t>29</a:t>
            </a:fld>
            <a:endParaRPr lang="en-US" altLang="x-none">
              <a:ea typeface="SimSun" charset="-122"/>
            </a:endParaRPr>
          </a:p>
        </p:txBody>
      </p:sp>
      <p:sp>
        <p:nvSpPr>
          <p:cNvPr id="74755" name="Text Box 1"/>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a:spcBef>
                <a:spcPct val="300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128"/>
              </a:defRPr>
            </a:lvl1pPr>
            <a:lvl2pPr>
              <a:spcBef>
                <a:spcPct val="300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128"/>
              </a:defRPr>
            </a:lvl2pPr>
            <a:lvl3pPr>
              <a:spcBef>
                <a:spcPct val="300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128"/>
              </a:defRPr>
            </a:lvl3pPr>
            <a:lvl4pPr>
              <a:spcBef>
                <a:spcPct val="300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128"/>
              </a:defRPr>
            </a:lvl4pPr>
            <a:lvl5pPr>
              <a:spcBef>
                <a:spcPct val="300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charset="0"/>
                <a:ea typeface="ＭＳ Ｐゴシック" charset="-128"/>
              </a:defRPr>
            </a:lvl9pPr>
          </a:lstStyle>
          <a:p>
            <a:pPr algn="r" eaLnBrk="1" hangingPunct="1">
              <a:spcBef>
                <a:spcPct val="0"/>
              </a:spcBef>
              <a:buClrTx/>
              <a:buFontTx/>
              <a:buNone/>
            </a:pPr>
            <a:fld id="{2569EEC8-003C-1B47-B315-E99E2409BAF3}" type="slidenum">
              <a:rPr lang="en-US" altLang="x-none">
                <a:ea typeface="SimSun" charset="-122"/>
              </a:rPr>
              <a:pPr algn="r" eaLnBrk="1" hangingPunct="1">
                <a:spcBef>
                  <a:spcPct val="0"/>
                </a:spcBef>
                <a:buClrTx/>
                <a:buFontTx/>
                <a:buNone/>
              </a:pPr>
              <a:t>29</a:t>
            </a:fld>
            <a:endParaRPr lang="en-US" altLang="x-none">
              <a:ea typeface="SimSun" charset="-122"/>
            </a:endParaRPr>
          </a:p>
        </p:txBody>
      </p:sp>
      <p:sp>
        <p:nvSpPr>
          <p:cNvPr id="74756" name="Rectangle 2"/>
          <p:cNvSpPr>
            <a:spLocks noGrp="1" noRot="1" noChangeAspect="1" noChangeArrowheads="1" noTextEdit="1"/>
          </p:cNvSpPr>
          <p:nvPr>
            <p:ph type="sldImg"/>
          </p:nvPr>
        </p:nvSpPr>
        <p:spPr>
          <a:xfrm>
            <a:off x="1143000" y="685800"/>
            <a:ext cx="4572000" cy="3429000"/>
          </a:xfrm>
          <a:solidFill>
            <a:srgbClr val="FFFFFF"/>
          </a:solidFill>
          <a:ln/>
        </p:spPr>
      </p:sp>
      <p:sp>
        <p:nvSpPr>
          <p:cNvPr id="74757" name="Text Box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Lst>
        </p:spPr>
        <p:txBody>
          <a:bodyP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a:latin typeface="Times New Roman" charset="0"/>
              <a:ea typeface="SimSun" charset="-122"/>
            </a:endParaRPr>
          </a:p>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a:latin typeface="Times New Roman" charset="0"/>
              <a:ea typeface="SimSun"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80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ClrTx/>
              <a:buFontTx/>
              <a:buNone/>
            </a:pPr>
            <a:fld id="{EBA71ACA-5B06-594C-9241-94309BDB494C}" type="slidenum">
              <a:rPr lang="en-US" altLang="x-none">
                <a:ea typeface="SimSun" charset="-122"/>
              </a:rPr>
              <a:pPr>
                <a:spcBef>
                  <a:spcPct val="0"/>
                </a:spcBef>
                <a:buClrTx/>
                <a:buFontTx/>
                <a:buNone/>
              </a:pPr>
              <a:t>30</a:t>
            </a:fld>
            <a:endParaRPr lang="en-US" altLang="x-none">
              <a:ea typeface="SimSun" charset="-122"/>
            </a:endParaRPr>
          </a:p>
        </p:txBody>
      </p:sp>
      <p:sp>
        <p:nvSpPr>
          <p:cNvPr id="76803"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76804"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ltLang="x-none">
              <a:latin typeface="Times New Roman" charset="0"/>
              <a:ea typeface="ＭＳ Ｐゴシック"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noTextEdit="1"/>
          </p:cNvSpPr>
          <p:nvPr>
            <p:ph type="sldImg"/>
          </p:nvPr>
        </p:nvSpPr>
        <p:spPr>
          <a:ln/>
        </p:spPr>
      </p:sp>
      <p:sp>
        <p:nvSpPr>
          <p:cNvPr id="78850" name="Notes Placeholder 2"/>
          <p:cNvSpPr>
            <a:spLocks noGrp="1"/>
          </p:cNvSpPr>
          <p:nvPr>
            <p:ph type="body" idx="1"/>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FAA26D3D-D897-4be2-8F04-BA451C77F1D7}">
              <ma14:placeholderFlag xmlns:ma14="http://schemas.microsoft.com/office/mac/drawingml/2011/main" val="1"/>
            </a:ext>
          </a:extLst>
        </p:spPr>
        <p:txBody>
          <a:bodyPr/>
          <a:lstStyle/>
          <a:p>
            <a:endParaRPr lang="x-none" altLang="x-none">
              <a:latin typeface="Times New Roman" charset="0"/>
              <a:ea typeface="ＭＳ Ｐゴシック" charset="-128"/>
            </a:endParaRPr>
          </a:p>
        </p:txBody>
      </p:sp>
      <p:sp>
        <p:nvSpPr>
          <p:cNvPr id="78851" name="Slide Number Placeholder 3"/>
          <p:cNvSpPr>
            <a:spLocks noGrp="1"/>
          </p:cNvSpPr>
          <p:nvPr>
            <p:ph type="sldNum" sz="quarter"/>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ClrTx/>
              <a:buFontTx/>
              <a:buNone/>
            </a:pPr>
            <a:fld id="{C8DDA883-0E61-D248-9A53-D27EB9DC42EF}" type="slidenum">
              <a:rPr lang="en-US" altLang="x-none">
                <a:solidFill>
                  <a:schemeClr val="tx1"/>
                </a:solidFill>
              </a:rPr>
              <a:pPr>
                <a:spcBef>
                  <a:spcPct val="0"/>
                </a:spcBef>
                <a:buClrTx/>
                <a:buFontTx/>
                <a:buNone/>
              </a:pPr>
              <a:t>31</a:t>
            </a:fld>
            <a:endParaRPr lang="en-US" altLang="x-none">
              <a:solidFill>
                <a:schemeClr val="tx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noTextEdit="1"/>
          </p:cNvSpPr>
          <p:nvPr>
            <p:ph type="sldImg"/>
          </p:nvPr>
        </p:nvSpPr>
        <p:spPr>
          <a:ln/>
        </p:spPr>
      </p:sp>
      <p:sp>
        <p:nvSpPr>
          <p:cNvPr id="80898" name="Notes Placeholder 2"/>
          <p:cNvSpPr>
            <a:spLocks noGrp="1"/>
          </p:cNvSpPr>
          <p:nvPr>
            <p:ph type="body" idx="1"/>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x-none">
                <a:latin typeface="Times New Roman" charset="0"/>
                <a:ea typeface="ＭＳ Ｐゴシック" charset="-128"/>
              </a:rPr>
              <a:t>Use model of the cross section of the wing. This is an airfoil.</a:t>
            </a:r>
          </a:p>
          <a:p>
            <a:endParaRPr lang="en-US" altLang="x-none">
              <a:latin typeface="Times New Roman" charset="0"/>
              <a:ea typeface="ＭＳ Ｐゴシック" charset="-128"/>
            </a:endParaRPr>
          </a:p>
          <a:p>
            <a:r>
              <a:rPr lang="en-US" altLang="x-none">
                <a:latin typeface="Times New Roman" charset="0"/>
                <a:ea typeface="ＭＳ Ｐゴシック" charset="-128"/>
              </a:rPr>
              <a:t>High pressure on top, low pressure on the bottom. In other words, it sucks.</a:t>
            </a:r>
          </a:p>
          <a:p>
            <a:endParaRPr lang="en-US" altLang="x-none">
              <a:latin typeface="Times New Roman" charset="0"/>
              <a:ea typeface="ＭＳ Ｐゴシック" charset="-128"/>
            </a:endParaRPr>
          </a:p>
          <a:p>
            <a:r>
              <a:rPr lang="en-US" altLang="x-none">
                <a:latin typeface="Times New Roman" charset="0"/>
                <a:ea typeface="ＭＳ Ｐゴシック" charset="-128"/>
              </a:rPr>
              <a:t>Second part – Newton's 3</a:t>
            </a:r>
            <a:r>
              <a:rPr lang="en-US" altLang="x-none" baseline="30000">
                <a:latin typeface="Times New Roman" charset="0"/>
                <a:ea typeface="ＭＳ Ｐゴシック" charset="-128"/>
              </a:rPr>
              <a:t>rd</a:t>
            </a:r>
            <a:r>
              <a:rPr lang="en-US" altLang="x-none">
                <a:latin typeface="Times New Roman" charset="0"/>
                <a:ea typeface="ＭＳ Ｐゴシック" charset="-128"/>
              </a:rPr>
              <a:t> law, for every action there's an equal an opposite reaction. </a:t>
            </a:r>
          </a:p>
          <a:p>
            <a:endParaRPr lang="en-US" altLang="x-none">
              <a:latin typeface="Times New Roman" charset="0"/>
              <a:ea typeface="ＭＳ Ｐゴシック" charset="-128"/>
            </a:endParaRPr>
          </a:p>
          <a:p>
            <a:r>
              <a:rPr lang="en-US" altLang="x-none">
                <a:latin typeface="Times New Roman" charset="0"/>
                <a:ea typeface="ＭＳ Ｐゴシック" charset="-128"/>
              </a:rPr>
              <a:t>If you're going to pursue something like aeronautical engineering, you'll probably spend a semester studying this.</a:t>
            </a:r>
          </a:p>
          <a:p>
            <a:endParaRPr lang="en-US" altLang="x-none">
              <a:latin typeface="Times New Roman" charset="0"/>
              <a:ea typeface="ＭＳ Ｐゴシック" charset="-128"/>
            </a:endParaRPr>
          </a:p>
        </p:txBody>
      </p:sp>
      <p:sp>
        <p:nvSpPr>
          <p:cNvPr id="80899" name="Slide Number Placeholder 3"/>
          <p:cNvSpPr>
            <a:spLocks noGrp="1"/>
          </p:cNvSpPr>
          <p:nvPr>
            <p:ph type="sldNum" sz="quarter"/>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ClrTx/>
              <a:buFontTx/>
              <a:buNone/>
            </a:pPr>
            <a:fld id="{76014DCF-589E-514A-8375-04627D62B93E}" type="slidenum">
              <a:rPr lang="en-US" altLang="x-none">
                <a:solidFill>
                  <a:schemeClr val="tx1"/>
                </a:solidFill>
              </a:rPr>
              <a:pPr>
                <a:spcBef>
                  <a:spcPct val="0"/>
                </a:spcBef>
                <a:buClrTx/>
                <a:buFontTx/>
                <a:buNone/>
              </a:pPr>
              <a:t>32</a:t>
            </a:fld>
            <a:endParaRPr lang="en-US" altLang="x-none">
              <a:solidFill>
                <a:schemeClr val="tx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noTextEdit="1"/>
          </p:cNvSpPr>
          <p:nvPr>
            <p:ph type="sldImg"/>
          </p:nvPr>
        </p:nvSpPr>
        <p:spPr>
          <a:ln/>
        </p:spPr>
      </p:sp>
      <p:sp>
        <p:nvSpPr>
          <p:cNvPr id="82946" name="Notes Placeholder 2"/>
          <p:cNvSpPr>
            <a:spLocks noGrp="1"/>
          </p:cNvSpPr>
          <p:nvPr>
            <p:ph type="body" idx="1"/>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x-none">
                <a:latin typeface="Times New Roman" charset="0"/>
                <a:ea typeface="ＭＳ Ｐゴシック" charset="-128"/>
              </a:rPr>
              <a:t>Critical Angle of Attack.</a:t>
            </a:r>
          </a:p>
          <a:p>
            <a:endParaRPr lang="en-US" altLang="x-none">
              <a:latin typeface="Times New Roman" charset="0"/>
              <a:ea typeface="ＭＳ Ｐゴシック" charset="-128"/>
            </a:endParaRPr>
          </a:p>
          <a:p>
            <a:r>
              <a:rPr lang="en-US" altLang="x-none">
                <a:latin typeface="Times New Roman" charset="0"/>
                <a:ea typeface="ＭＳ Ｐゴシック" charset="-128"/>
              </a:rPr>
              <a:t>Use airplane model to illustrate wing angle. </a:t>
            </a:r>
          </a:p>
          <a:p>
            <a:r>
              <a:rPr lang="en-US" altLang="x-none">
                <a:latin typeface="Times New Roman" charset="0"/>
                <a:ea typeface="ＭＳ Ｐゴシック" charset="-128"/>
              </a:rPr>
              <a:t>Once the wing stalls, it lowers and there's no more stall.</a:t>
            </a:r>
          </a:p>
          <a:p>
            <a:r>
              <a:rPr lang="en-US" altLang="x-none">
                <a:latin typeface="Times New Roman" charset="0"/>
                <a:ea typeface="ＭＳ Ｐゴシック" charset="-128"/>
              </a:rPr>
              <a:t>This is something you learn and demonstrate for your license.</a:t>
            </a:r>
          </a:p>
          <a:p>
            <a:endParaRPr lang="en-US" altLang="x-none">
              <a:latin typeface="Times New Roman" charset="0"/>
              <a:ea typeface="ＭＳ Ｐゴシック" charset="-128"/>
            </a:endParaRPr>
          </a:p>
          <a:p>
            <a:r>
              <a:rPr lang="en-US" altLang="x-none">
                <a:latin typeface="Times New Roman" charset="0"/>
                <a:ea typeface="ＭＳ Ｐゴシック" charset="-128"/>
              </a:rPr>
              <a:t>No big deal at altitude.</a:t>
            </a:r>
          </a:p>
          <a:p>
            <a:endParaRPr lang="en-US" altLang="x-none">
              <a:latin typeface="Times New Roman" charset="0"/>
              <a:ea typeface="ＭＳ Ｐゴシック" charset="-128"/>
            </a:endParaRPr>
          </a:p>
          <a:p>
            <a:r>
              <a:rPr lang="en-US" altLang="x-none">
                <a:latin typeface="Times New Roman" charset="0"/>
                <a:ea typeface="ＭＳ Ｐゴシック" charset="-128"/>
              </a:rPr>
              <a:t>But what about landing? Don't want to stall close to the ground because there's not enough altitude recover.</a:t>
            </a:r>
          </a:p>
          <a:p>
            <a:endParaRPr lang="en-US" altLang="x-none">
              <a:latin typeface="Times New Roman" charset="0"/>
              <a:ea typeface="ＭＳ Ｐゴシック" charset="-128"/>
            </a:endParaRPr>
          </a:p>
          <a:p>
            <a:endParaRPr lang="en-US" altLang="x-none">
              <a:latin typeface="Times New Roman" charset="0"/>
              <a:ea typeface="ＭＳ Ｐゴシック" charset="-128"/>
            </a:endParaRPr>
          </a:p>
          <a:p>
            <a:endParaRPr lang="en-US" altLang="x-none">
              <a:latin typeface="Times New Roman" charset="0"/>
              <a:ea typeface="ＭＳ Ｐゴシック" charset="-128"/>
            </a:endParaRPr>
          </a:p>
        </p:txBody>
      </p:sp>
      <p:sp>
        <p:nvSpPr>
          <p:cNvPr id="82947" name="Slide Number Placeholder 3"/>
          <p:cNvSpPr>
            <a:spLocks noGrp="1"/>
          </p:cNvSpPr>
          <p:nvPr>
            <p:ph type="sldNum" sz="quarter"/>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ClrTx/>
              <a:buFontTx/>
              <a:buNone/>
            </a:pPr>
            <a:fld id="{70E38F9A-B4B7-9A4B-9F2C-D981B041C6CB}" type="slidenum">
              <a:rPr lang="en-US" altLang="x-none">
                <a:solidFill>
                  <a:schemeClr val="tx1"/>
                </a:solidFill>
              </a:rPr>
              <a:pPr>
                <a:spcBef>
                  <a:spcPct val="0"/>
                </a:spcBef>
                <a:buClrTx/>
                <a:buFontTx/>
                <a:buNone/>
              </a:pPr>
              <a:t>33</a:t>
            </a:fld>
            <a:endParaRPr lang="en-US" altLang="x-none">
              <a:solidFill>
                <a:schemeClr val="tx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ClrTx/>
              <a:buFontTx/>
              <a:buNone/>
            </a:pPr>
            <a:fld id="{0567DC4D-530D-1545-8777-D2EEE18A2301}" type="slidenum">
              <a:rPr lang="en-US" altLang="x-none">
                <a:ea typeface="SimSun" charset="-122"/>
              </a:rPr>
              <a:pPr>
                <a:spcBef>
                  <a:spcPct val="0"/>
                </a:spcBef>
                <a:buClrTx/>
                <a:buFontTx/>
                <a:buNone/>
              </a:pPr>
              <a:t>3</a:t>
            </a:fld>
            <a:endParaRPr lang="en-US" altLang="x-none">
              <a:ea typeface="SimSun" charset="-122"/>
            </a:endParaRPr>
          </a:p>
        </p:txBody>
      </p:sp>
      <p:sp>
        <p:nvSpPr>
          <p:cNvPr id="32771"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32772" name="Text Box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Lst>
        </p:spPr>
        <p:txBody>
          <a:bodyPr lIns="0" tIns="0" rIns="0" bIns="0"/>
          <a:lstStyle/>
          <a:p>
            <a:pPr>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a:latin typeface="Times New Roman" charset="0"/>
                <a:ea typeface="SimSun" charset="-122"/>
              </a:rPr>
              <a:t>Parents – please stay for this first part. Then you can leave if you'd like but please return by 9 pm. I'm not driving anyone home!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noTextEdit="1"/>
          </p:cNvSpPr>
          <p:nvPr>
            <p:ph type="sldImg"/>
          </p:nvPr>
        </p:nvSpPr>
        <p:spPr>
          <a:ln/>
        </p:spPr>
      </p:sp>
      <p:sp>
        <p:nvSpPr>
          <p:cNvPr id="84994" name="Notes Placeholder 2"/>
          <p:cNvSpPr>
            <a:spLocks noGrp="1"/>
          </p:cNvSpPr>
          <p:nvPr>
            <p:ph type="body" idx="1"/>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x-none">
                <a:latin typeface="Times New Roman" charset="0"/>
                <a:ea typeface="ＭＳ Ｐゴシック" charset="-128"/>
              </a:rPr>
              <a:t>Balsa wood glider.</a:t>
            </a:r>
          </a:p>
          <a:p>
            <a:r>
              <a:rPr lang="en-US" altLang="x-none">
                <a:latin typeface="Times New Roman" charset="0"/>
                <a:ea typeface="ＭＳ Ｐゴシック" charset="-128"/>
              </a:rPr>
              <a:t>Center of gravity. Where we balance, just like riding your bike.</a:t>
            </a:r>
          </a:p>
          <a:p>
            <a:r>
              <a:rPr lang="en-US" altLang="x-none">
                <a:latin typeface="Times New Roman" charset="0"/>
                <a:ea typeface="ＭＳ Ｐゴシック" charset="-128"/>
              </a:rPr>
              <a:t>Where is the CG? Can't go out and balance an airplane on your finger, need to do the math. </a:t>
            </a:r>
          </a:p>
          <a:p>
            <a:endParaRPr lang="en-US" altLang="x-none">
              <a:latin typeface="Times New Roman" charset="0"/>
              <a:ea typeface="ＭＳ Ｐゴシック" charset="-128"/>
            </a:endParaRPr>
          </a:p>
          <a:p>
            <a:r>
              <a:rPr lang="en-US" altLang="x-none">
                <a:latin typeface="Times New Roman" charset="0"/>
                <a:ea typeface="ＭＳ Ｐゴシック" charset="-128"/>
              </a:rPr>
              <a:t>Stay in school!</a:t>
            </a:r>
          </a:p>
          <a:p>
            <a:endParaRPr lang="en-US" altLang="x-none">
              <a:latin typeface="Times New Roman" charset="0"/>
              <a:ea typeface="ＭＳ Ｐゴシック" charset="-128"/>
            </a:endParaRPr>
          </a:p>
          <a:p>
            <a:r>
              <a:rPr lang="en-US" altLang="x-none">
                <a:latin typeface="Times New Roman" charset="0"/>
                <a:ea typeface="ＭＳ Ｐゴシック" charset="-128"/>
              </a:rPr>
              <a:t>When you move the paper clip, what happens? </a:t>
            </a:r>
          </a:p>
          <a:p>
            <a:r>
              <a:rPr lang="en-US" altLang="x-none">
                <a:latin typeface="Times New Roman" charset="0"/>
                <a:ea typeface="ＭＳ Ｐゴシック" charset="-128"/>
              </a:rPr>
              <a:t>True for any and every aircraft. Take it out of CG, bad things happen.</a:t>
            </a:r>
          </a:p>
          <a:p>
            <a:endParaRPr lang="en-US" altLang="x-none">
              <a:latin typeface="Times New Roman" charset="0"/>
              <a:ea typeface="ＭＳ Ｐゴシック" charset="-128"/>
            </a:endParaRPr>
          </a:p>
        </p:txBody>
      </p:sp>
      <p:sp>
        <p:nvSpPr>
          <p:cNvPr id="84995" name="Slide Number Placeholder 3"/>
          <p:cNvSpPr>
            <a:spLocks noGrp="1"/>
          </p:cNvSpPr>
          <p:nvPr>
            <p:ph type="sldNum" sz="quarter"/>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ClrTx/>
              <a:buFontTx/>
              <a:buNone/>
            </a:pPr>
            <a:fld id="{EB284E5A-27A0-CE45-9C99-469828CBDBFD}" type="slidenum">
              <a:rPr lang="en-US" altLang="x-none">
                <a:solidFill>
                  <a:schemeClr val="tx1"/>
                </a:solidFill>
              </a:rPr>
              <a:pPr>
                <a:spcBef>
                  <a:spcPct val="0"/>
                </a:spcBef>
                <a:buClrTx/>
                <a:buFontTx/>
                <a:buNone/>
              </a:pPr>
              <a:t>34</a:t>
            </a:fld>
            <a:endParaRPr lang="en-US" altLang="x-none">
              <a:solidFill>
                <a:schemeClr val="tx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noTextEdit="1"/>
          </p:cNvSpPr>
          <p:nvPr>
            <p:ph type="sldImg"/>
          </p:nvPr>
        </p:nvSpPr>
        <p:spPr>
          <a:ln/>
        </p:spPr>
      </p:sp>
      <p:sp>
        <p:nvSpPr>
          <p:cNvPr id="84994" name="Notes Placeholder 2"/>
          <p:cNvSpPr>
            <a:spLocks noGrp="1"/>
          </p:cNvSpPr>
          <p:nvPr>
            <p:ph type="body" idx="1"/>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x-none">
                <a:latin typeface="Times New Roman" charset="0"/>
                <a:ea typeface="ＭＳ Ｐゴシック" charset="-128"/>
              </a:rPr>
              <a:t>Use the model with flight controls.</a:t>
            </a:r>
          </a:p>
        </p:txBody>
      </p:sp>
      <p:sp>
        <p:nvSpPr>
          <p:cNvPr id="84995" name="Slide Number Placeholder 3"/>
          <p:cNvSpPr>
            <a:spLocks noGrp="1"/>
          </p:cNvSpPr>
          <p:nvPr>
            <p:ph type="sldNum" sz="quarter"/>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ClrTx/>
              <a:buFontTx/>
              <a:buNone/>
            </a:pPr>
            <a:fld id="{EB284E5A-27A0-CE45-9C99-469828CBDBFD}" type="slidenum">
              <a:rPr lang="en-US" altLang="x-none">
                <a:solidFill>
                  <a:schemeClr val="tx1"/>
                </a:solidFill>
              </a:rPr>
              <a:pPr>
                <a:spcBef>
                  <a:spcPct val="0"/>
                </a:spcBef>
                <a:buClrTx/>
                <a:buFontTx/>
                <a:buNone/>
              </a:pPr>
              <a:t>35</a:t>
            </a:fld>
            <a:endParaRPr lang="en-US" altLang="x-none">
              <a:solidFill>
                <a:schemeClr val="tx1"/>
              </a:solidFill>
            </a:endParaRPr>
          </a:p>
        </p:txBody>
      </p:sp>
    </p:spTree>
    <p:extLst>
      <p:ext uri="{BB962C8B-B14F-4D97-AF65-F5344CB8AC3E}">
        <p14:creationId xmlns:p14="http://schemas.microsoft.com/office/powerpoint/2010/main" val="838660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noTextEdit="1"/>
          </p:cNvSpPr>
          <p:nvPr>
            <p:ph type="sldImg"/>
          </p:nvPr>
        </p:nvSpPr>
        <p:spPr>
          <a:ln/>
        </p:spPr>
      </p:sp>
      <p:sp>
        <p:nvSpPr>
          <p:cNvPr id="87042" name="Notes Placeholder 2"/>
          <p:cNvSpPr>
            <a:spLocks noGrp="1"/>
          </p:cNvSpPr>
          <p:nvPr>
            <p:ph type="body" idx="1"/>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x-none">
                <a:latin typeface="Times New Roman" charset="0"/>
                <a:ea typeface="ＭＳ Ｐゴシック" charset="-128"/>
              </a:rPr>
              <a:t>Roll, pitch and yaw.</a:t>
            </a:r>
          </a:p>
          <a:p>
            <a:r>
              <a:rPr lang="en-US" altLang="x-none">
                <a:latin typeface="Times New Roman" charset="0"/>
                <a:ea typeface="ＭＳ Ｐゴシック" charset="-128"/>
              </a:rPr>
              <a:t>How we turn an airplane. Just like a bicycle! Lean into the turn.</a:t>
            </a:r>
          </a:p>
          <a:p>
            <a:r>
              <a:rPr lang="en-US" altLang="x-none">
                <a:latin typeface="Times New Roman" charset="0"/>
                <a:ea typeface="ＭＳ Ｐゴシック" charset="-128"/>
              </a:rPr>
              <a:t>Coordinated turn.</a:t>
            </a:r>
          </a:p>
          <a:p>
            <a:r>
              <a:rPr lang="en-US" altLang="x-none">
                <a:latin typeface="Times New Roman" charset="0"/>
                <a:ea typeface="ＭＳ Ｐゴシック" charset="-128"/>
              </a:rPr>
              <a:t>2G Turn.</a:t>
            </a:r>
          </a:p>
          <a:p>
            <a:r>
              <a:rPr lang="en-US" altLang="x-none">
                <a:latin typeface="Times New Roman" charset="0"/>
                <a:ea typeface="ＭＳ Ｐゴシック" charset="-128"/>
              </a:rPr>
              <a:t>Fighter pilots &amp; aerobatic pilots go thru 4-8G turns!</a:t>
            </a:r>
          </a:p>
          <a:p>
            <a:endParaRPr lang="en-US" altLang="x-none">
              <a:latin typeface="Times New Roman" charset="0"/>
              <a:ea typeface="ＭＳ Ｐゴシック" charset="-128"/>
            </a:endParaRPr>
          </a:p>
        </p:txBody>
      </p:sp>
      <p:sp>
        <p:nvSpPr>
          <p:cNvPr id="87043" name="Slide Number Placeholder 3"/>
          <p:cNvSpPr>
            <a:spLocks noGrp="1"/>
          </p:cNvSpPr>
          <p:nvPr>
            <p:ph type="sldNum" sz="quarter"/>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ClrTx/>
              <a:buFontTx/>
              <a:buNone/>
            </a:pPr>
            <a:fld id="{A08DE835-F420-8C4E-B962-A2361A2F60FC}" type="slidenum">
              <a:rPr lang="en-US" altLang="x-none">
                <a:solidFill>
                  <a:schemeClr val="tx1"/>
                </a:solidFill>
              </a:rPr>
              <a:pPr>
                <a:spcBef>
                  <a:spcPct val="0"/>
                </a:spcBef>
                <a:buClrTx/>
                <a:buFontTx/>
                <a:buNone/>
              </a:pPr>
              <a:t>36</a:t>
            </a:fld>
            <a:endParaRPr lang="en-US" altLang="x-none">
              <a:solidFill>
                <a:schemeClr val="tx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noTextEdit="1"/>
          </p:cNvSpPr>
          <p:nvPr>
            <p:ph type="sldImg"/>
          </p:nvPr>
        </p:nvSpPr>
        <p:spPr>
          <a:ln/>
        </p:spPr>
      </p:sp>
      <p:sp>
        <p:nvSpPr>
          <p:cNvPr id="91138" name="Notes Placeholder 2"/>
          <p:cNvSpPr>
            <a:spLocks noGrp="1"/>
          </p:cNvSpPr>
          <p:nvPr>
            <p:ph type="body" idx="1"/>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x-none">
                <a:latin typeface="Times New Roman" charset="0"/>
                <a:ea typeface="ＭＳ Ｐゴシック" charset="-128"/>
              </a:rPr>
              <a:t>What's missing on this airplane? the front window!</a:t>
            </a:r>
          </a:p>
          <a:p>
            <a:endParaRPr lang="en-US" altLang="x-none">
              <a:latin typeface="Times New Roman" charset="0"/>
              <a:ea typeface="ＭＳ Ｐゴシック" charset="-128"/>
            </a:endParaRPr>
          </a:p>
          <a:p>
            <a:r>
              <a:rPr lang="en-US" altLang="x-none">
                <a:latin typeface="Times New Roman" charset="0"/>
                <a:ea typeface="ＭＳ Ｐゴシック" charset="-128"/>
              </a:rPr>
              <a:t>Non-stop, no refueling. Took out the window and replaced with a fuel tank.</a:t>
            </a:r>
          </a:p>
          <a:p>
            <a:endParaRPr lang="en-US" altLang="x-none">
              <a:latin typeface="Times New Roman" charset="0"/>
              <a:ea typeface="ＭＳ Ｐゴシック" charset="-128"/>
            </a:endParaRPr>
          </a:p>
        </p:txBody>
      </p:sp>
      <p:sp>
        <p:nvSpPr>
          <p:cNvPr id="91139" name="Slide Number Placeholder 3"/>
          <p:cNvSpPr>
            <a:spLocks noGrp="1"/>
          </p:cNvSpPr>
          <p:nvPr>
            <p:ph type="sldNum" sz="quarter"/>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ClrTx/>
              <a:buFontTx/>
              <a:buNone/>
            </a:pPr>
            <a:fld id="{C74D273C-E7E0-014F-9BAE-4DDFFFAFA9C8}" type="slidenum">
              <a:rPr lang="en-US" altLang="x-none">
                <a:solidFill>
                  <a:schemeClr val="tx1"/>
                </a:solidFill>
              </a:rPr>
              <a:pPr>
                <a:spcBef>
                  <a:spcPct val="0"/>
                </a:spcBef>
                <a:buClrTx/>
                <a:buFontTx/>
                <a:buNone/>
              </a:pPr>
              <a:t>37</a:t>
            </a:fld>
            <a:endParaRPr lang="en-US" altLang="x-none">
              <a:solidFill>
                <a:schemeClr val="tx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noTextEdit="1"/>
          </p:cNvSpPr>
          <p:nvPr>
            <p:ph type="sldImg"/>
          </p:nvPr>
        </p:nvSpPr>
        <p:spPr>
          <a:ln/>
        </p:spPr>
      </p:sp>
      <p:sp>
        <p:nvSpPr>
          <p:cNvPr id="93186" name="Notes Placeholder 2"/>
          <p:cNvSpPr>
            <a:spLocks noGrp="1"/>
          </p:cNvSpPr>
          <p:nvPr>
            <p:ph type="body" idx="1"/>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x-none">
                <a:latin typeface="Times New Roman" charset="0"/>
                <a:ea typeface="ＭＳ Ｐゴシック" charset="-128"/>
              </a:rPr>
              <a:t>Wright Bros – 1903.</a:t>
            </a:r>
          </a:p>
          <a:p>
            <a:r>
              <a:rPr lang="en-US" altLang="x-none">
                <a:latin typeface="Times New Roman" charset="0"/>
                <a:ea typeface="ＭＳ Ｐゴシック" charset="-128"/>
              </a:rPr>
              <a:t>In a bit over 20 years, went from 12 seconds to 33 hours!</a:t>
            </a:r>
          </a:p>
          <a:p>
            <a:r>
              <a:rPr lang="en-US" altLang="x-none">
                <a:latin typeface="Times New Roman" charset="0"/>
                <a:ea typeface="ＭＳ Ｐゴシック" charset="-128"/>
              </a:rPr>
              <a:t>Very similar to what you'll be flying in, about 20 minutes. Think about spending 33 hours in it!</a:t>
            </a:r>
          </a:p>
        </p:txBody>
      </p:sp>
      <p:sp>
        <p:nvSpPr>
          <p:cNvPr id="93187" name="Slide Number Placeholder 3"/>
          <p:cNvSpPr>
            <a:spLocks noGrp="1"/>
          </p:cNvSpPr>
          <p:nvPr>
            <p:ph type="sldNum" sz="quarter"/>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ClrTx/>
              <a:buFontTx/>
              <a:buNone/>
            </a:pPr>
            <a:fld id="{B98F4777-A723-FA4D-8240-C8FE716D1713}" type="slidenum">
              <a:rPr lang="en-US" altLang="x-none">
                <a:solidFill>
                  <a:schemeClr val="tx1"/>
                </a:solidFill>
              </a:rPr>
              <a:pPr>
                <a:spcBef>
                  <a:spcPct val="0"/>
                </a:spcBef>
                <a:buClrTx/>
                <a:buFontTx/>
                <a:buNone/>
              </a:pPr>
              <a:t>38</a:t>
            </a:fld>
            <a:endParaRPr lang="en-US" altLang="x-none">
              <a:solidFill>
                <a:schemeClr val="tx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noTextEdit="1"/>
          </p:cNvSpPr>
          <p:nvPr>
            <p:ph type="sldImg"/>
          </p:nvPr>
        </p:nvSpPr>
        <p:spPr>
          <a:ln/>
        </p:spPr>
      </p:sp>
      <p:sp>
        <p:nvSpPr>
          <p:cNvPr id="96258" name="Notes Placeholder 2"/>
          <p:cNvSpPr>
            <a:spLocks noGrp="1"/>
          </p:cNvSpPr>
          <p:nvPr>
            <p:ph type="body" idx="1"/>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x-none">
                <a:latin typeface="Times New Roman" charset="0"/>
                <a:ea typeface="ＭＳ Ｐゴシック" charset="-128"/>
              </a:rPr>
              <a:t>Show various building materials.</a:t>
            </a:r>
          </a:p>
          <a:p>
            <a:r>
              <a:rPr lang="en-US" altLang="x-none">
                <a:latin typeface="Times New Roman" charset="0"/>
                <a:ea typeface="ＭＳ Ｐゴシック" charset="-128"/>
              </a:rPr>
              <a:t>Metal &amp; composite.</a:t>
            </a:r>
          </a:p>
          <a:p>
            <a:endParaRPr lang="en-US" altLang="x-none">
              <a:latin typeface="Times New Roman" charset="0"/>
              <a:ea typeface="ＭＳ Ｐゴシック" charset="-128"/>
            </a:endParaRPr>
          </a:p>
        </p:txBody>
      </p:sp>
      <p:sp>
        <p:nvSpPr>
          <p:cNvPr id="96259" name="Slide Number Placeholder 3"/>
          <p:cNvSpPr>
            <a:spLocks noGrp="1"/>
          </p:cNvSpPr>
          <p:nvPr>
            <p:ph type="sldNum" sz="quarter"/>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ClrTx/>
              <a:buFontTx/>
              <a:buNone/>
            </a:pPr>
            <a:fld id="{1642E78E-110D-7847-BCCB-BD2A84313FDF}" type="slidenum">
              <a:rPr lang="en-US" altLang="x-none">
                <a:solidFill>
                  <a:schemeClr val="tx1"/>
                </a:solidFill>
              </a:rPr>
              <a:pPr>
                <a:spcBef>
                  <a:spcPct val="0"/>
                </a:spcBef>
                <a:buClrTx/>
                <a:buFontTx/>
                <a:buNone/>
              </a:pPr>
              <a:t>39</a:t>
            </a:fld>
            <a:endParaRPr lang="en-US" altLang="x-none">
              <a:solidFill>
                <a:schemeClr val="tx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noTextEdit="1"/>
          </p:cNvSpPr>
          <p:nvPr>
            <p:ph type="sldImg"/>
          </p:nvPr>
        </p:nvSpPr>
        <p:spPr>
          <a:ln/>
        </p:spPr>
      </p:sp>
      <p:sp>
        <p:nvSpPr>
          <p:cNvPr id="98306" name="Notes Placeholder 2"/>
          <p:cNvSpPr>
            <a:spLocks noGrp="1"/>
          </p:cNvSpPr>
          <p:nvPr>
            <p:ph type="body" idx="1"/>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x-none">
                <a:latin typeface="Times New Roman" charset="0"/>
                <a:ea typeface="ＭＳ Ｐゴシック" charset="-128"/>
              </a:rPr>
              <a:t>Ribs attach to the spar. </a:t>
            </a:r>
          </a:p>
          <a:p>
            <a:endParaRPr lang="en-US" altLang="x-none">
              <a:latin typeface="Times New Roman" charset="0"/>
              <a:ea typeface="ＭＳ Ｐゴシック" charset="-128"/>
            </a:endParaRPr>
          </a:p>
        </p:txBody>
      </p:sp>
      <p:sp>
        <p:nvSpPr>
          <p:cNvPr id="98307" name="Slide Number Placeholder 3"/>
          <p:cNvSpPr>
            <a:spLocks noGrp="1"/>
          </p:cNvSpPr>
          <p:nvPr>
            <p:ph type="sldNum" sz="quarter"/>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ClrTx/>
              <a:buFontTx/>
              <a:buNone/>
            </a:pPr>
            <a:fld id="{98BB89B4-323F-294F-84A1-8E24D7484C21}" type="slidenum">
              <a:rPr lang="en-US" altLang="x-none">
                <a:solidFill>
                  <a:schemeClr val="tx1"/>
                </a:solidFill>
              </a:rPr>
              <a:pPr>
                <a:spcBef>
                  <a:spcPct val="0"/>
                </a:spcBef>
                <a:buClrTx/>
                <a:buFontTx/>
                <a:buNone/>
              </a:pPr>
              <a:t>40</a:t>
            </a:fld>
            <a:endParaRPr lang="en-US" altLang="x-none">
              <a:solidFill>
                <a:schemeClr val="tx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noTextEdit="1"/>
          </p:cNvSpPr>
          <p:nvPr>
            <p:ph type="sldImg"/>
          </p:nvPr>
        </p:nvSpPr>
        <p:spPr>
          <a:ln/>
        </p:spPr>
      </p:sp>
      <p:sp>
        <p:nvSpPr>
          <p:cNvPr id="1003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en-US" altLang="x-none">
                <a:latin typeface="Times New Roman" charset="0"/>
                <a:ea typeface="ＭＳ Ｐゴシック" charset="-128"/>
              </a:rPr>
              <a:t>It's the structure, the shape, that provides the strength. </a:t>
            </a:r>
          </a:p>
          <a:p>
            <a:r>
              <a:rPr lang="en-US" altLang="x-none">
                <a:latin typeface="Times New Roman" charset="0"/>
                <a:ea typeface="ＭＳ Ｐゴシック" charset="-128"/>
              </a:rPr>
              <a:t>Holes in the ribs to reduce the weight.</a:t>
            </a:r>
          </a:p>
          <a:p>
            <a:r>
              <a:rPr lang="en-US" altLang="x-none">
                <a:latin typeface="Times New Roman" charset="0"/>
                <a:ea typeface="ＭＳ Ｐゴシック" charset="-128"/>
              </a:rPr>
              <a:t>Duct Tape airplane.</a:t>
            </a:r>
          </a:p>
          <a:p>
            <a:r>
              <a:rPr lang="en-US" altLang="x-none">
                <a:latin typeface="Times New Roman" charset="0"/>
                <a:ea typeface="ＭＳ Ｐゴシック" charset="-128"/>
              </a:rPr>
              <a:t>Pass around the rib – note the curved edges and rims – make it structurally stronger!</a:t>
            </a:r>
          </a:p>
        </p:txBody>
      </p:sp>
      <p:sp>
        <p:nvSpPr>
          <p:cNvPr id="100355"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ClrTx/>
              <a:buFontTx/>
              <a:buNone/>
            </a:pPr>
            <a:fld id="{0460E82D-A649-824F-95A2-EE634E49638F}" type="slidenum">
              <a:rPr lang="en-US" altLang="x-none">
                <a:ea typeface="SimSun" charset="-122"/>
              </a:rPr>
              <a:pPr>
                <a:spcBef>
                  <a:spcPct val="0"/>
                </a:spcBef>
                <a:buClrTx/>
                <a:buFontTx/>
                <a:buNone/>
              </a:pPr>
              <a:t>41</a:t>
            </a:fld>
            <a:endParaRPr lang="en-US" altLang="x-none">
              <a:ea typeface="SimSun"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p:cNvSpPr>
            <a:spLocks noGrp="1" noRot="1" noChangeAspect="1" noTextEdit="1"/>
          </p:cNvSpPr>
          <p:nvPr>
            <p:ph type="sldImg"/>
          </p:nvPr>
        </p:nvSpPr>
        <p:spPr>
          <a:ln/>
        </p:spPr>
      </p:sp>
      <p:sp>
        <p:nvSpPr>
          <p:cNvPr id="102402" name="Notes Placeholder 2"/>
          <p:cNvSpPr>
            <a:spLocks noGrp="1"/>
          </p:cNvSpPr>
          <p:nvPr>
            <p:ph type="body" idx="1"/>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FAA26D3D-D897-4be2-8F04-BA451C77F1D7}">
              <ma14:placeholderFlag xmlns:ma14="http://schemas.microsoft.com/office/mac/drawingml/2011/main" val="1"/>
            </a:ext>
          </a:extLst>
        </p:spPr>
        <p:txBody>
          <a:bodyPr/>
          <a:lstStyle/>
          <a:p>
            <a:endParaRPr lang="x-none" altLang="x-none">
              <a:latin typeface="Times New Roman" charset="0"/>
              <a:ea typeface="ＭＳ Ｐゴシック" charset="-128"/>
            </a:endParaRPr>
          </a:p>
        </p:txBody>
      </p:sp>
      <p:sp>
        <p:nvSpPr>
          <p:cNvPr id="102403" name="Slide Number Placeholder 3"/>
          <p:cNvSpPr>
            <a:spLocks noGrp="1"/>
          </p:cNvSpPr>
          <p:nvPr>
            <p:ph type="sldNum" sz="quarter"/>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ClrTx/>
              <a:buFontTx/>
              <a:buNone/>
            </a:pPr>
            <a:fld id="{A46AAD5D-90AD-BC42-9C83-E64E7E7BF826}" type="slidenum">
              <a:rPr lang="en-US" altLang="x-none">
                <a:solidFill>
                  <a:schemeClr val="tx1"/>
                </a:solidFill>
              </a:rPr>
              <a:pPr>
                <a:spcBef>
                  <a:spcPct val="0"/>
                </a:spcBef>
                <a:buClrTx/>
                <a:buFontTx/>
                <a:buNone/>
              </a:pPr>
              <a:t>42</a:t>
            </a:fld>
            <a:endParaRPr lang="en-US" altLang="x-none">
              <a:solidFill>
                <a:schemeClr val="tx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445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ClrTx/>
              <a:buFontTx/>
              <a:buNone/>
            </a:pPr>
            <a:fld id="{FB860ECB-873C-4D44-83D7-D543673DD298}" type="slidenum">
              <a:rPr lang="en-US" altLang="x-none">
                <a:ea typeface="SimSun" charset="-122"/>
              </a:rPr>
              <a:pPr>
                <a:spcBef>
                  <a:spcPct val="0"/>
                </a:spcBef>
                <a:buClrTx/>
                <a:buFontTx/>
                <a:buNone/>
              </a:pPr>
              <a:t>43</a:t>
            </a:fld>
            <a:endParaRPr lang="en-US" altLang="x-none">
              <a:ea typeface="SimSun" charset="-122"/>
            </a:endParaRPr>
          </a:p>
        </p:txBody>
      </p:sp>
      <p:sp>
        <p:nvSpPr>
          <p:cNvPr id="104451"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104452"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Lst>
        </p:spPr>
        <p:txBody>
          <a:bodyPr wrap="none" anchor="ctr"/>
          <a:lstStyle/>
          <a:p>
            <a:r>
              <a:rPr lang="en-US" altLang="x-none">
                <a:latin typeface="Times New Roman" charset="0"/>
                <a:ea typeface="ＭＳ Ｐゴシック" charset="-128"/>
              </a:rPr>
              <a:t>Get variety of answers from the kids.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ClrTx/>
              <a:buFontTx/>
              <a:buNone/>
            </a:pPr>
            <a:fld id="{0567DC4D-530D-1545-8777-D2EEE18A2301}" type="slidenum">
              <a:rPr lang="en-US" altLang="x-none">
                <a:ea typeface="SimSun" charset="-122"/>
              </a:rPr>
              <a:pPr>
                <a:spcBef>
                  <a:spcPct val="0"/>
                </a:spcBef>
                <a:buClrTx/>
                <a:buFontTx/>
                <a:buNone/>
              </a:pPr>
              <a:t>4</a:t>
            </a:fld>
            <a:endParaRPr lang="en-US" altLang="x-none">
              <a:ea typeface="SimSun" charset="-122"/>
            </a:endParaRPr>
          </a:p>
        </p:txBody>
      </p:sp>
      <p:sp>
        <p:nvSpPr>
          <p:cNvPr id="32771"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32772" name="Text Box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Lst>
        </p:spPr>
        <p:txBody>
          <a:bodyPr lIns="0" tIns="0" rIns="0" bIns="0"/>
          <a:lstStyle/>
          <a:p>
            <a:pPr>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a:latin typeface="Times New Roman" charset="0"/>
                <a:ea typeface="SimSun" charset="-122"/>
              </a:rPr>
              <a:t>Parents – please stay for this first part. Then you can leave if you'd like but please return by 9 pm. I'm not driving anyone home!</a:t>
            </a:r>
          </a:p>
        </p:txBody>
      </p:sp>
    </p:spTree>
    <p:extLst>
      <p:ext uri="{BB962C8B-B14F-4D97-AF65-F5344CB8AC3E}">
        <p14:creationId xmlns:p14="http://schemas.microsoft.com/office/powerpoint/2010/main" val="12075364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p:cNvSpPr>
            <a:spLocks noGrp="1" noRot="1" noChangeAspect="1" noTextEdit="1"/>
          </p:cNvSpPr>
          <p:nvPr>
            <p:ph type="sldImg"/>
          </p:nvPr>
        </p:nvSpPr>
        <p:spPr>
          <a:ln/>
        </p:spPr>
      </p:sp>
      <p:sp>
        <p:nvSpPr>
          <p:cNvPr id="106498" name="Notes Placeholder 2"/>
          <p:cNvSpPr>
            <a:spLocks noGrp="1"/>
          </p:cNvSpPr>
          <p:nvPr>
            <p:ph type="body" idx="1"/>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FAA26D3D-D897-4be2-8F04-BA451C77F1D7}">
              <ma14:placeholderFlag xmlns:ma14="http://schemas.microsoft.com/office/mac/drawingml/2011/main" val="1"/>
            </a:ext>
          </a:extLst>
        </p:spPr>
        <p:txBody>
          <a:bodyPr/>
          <a:lstStyle/>
          <a:p>
            <a:endParaRPr lang="x-none" altLang="x-none">
              <a:latin typeface="Times New Roman" charset="0"/>
              <a:ea typeface="ＭＳ Ｐゴシック" charset="-128"/>
            </a:endParaRPr>
          </a:p>
        </p:txBody>
      </p:sp>
      <p:sp>
        <p:nvSpPr>
          <p:cNvPr id="106499" name="Slide Number Placeholder 3"/>
          <p:cNvSpPr>
            <a:spLocks noGrp="1"/>
          </p:cNvSpPr>
          <p:nvPr>
            <p:ph type="sldNum" sz="quarter"/>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ClrTx/>
              <a:buFontTx/>
              <a:buNone/>
            </a:pPr>
            <a:fld id="{CC125266-A07C-D54A-8339-549568EE032A}" type="slidenum">
              <a:rPr lang="en-US" altLang="x-none">
                <a:solidFill>
                  <a:schemeClr val="tx1"/>
                </a:solidFill>
              </a:rPr>
              <a:pPr>
                <a:spcBef>
                  <a:spcPct val="0"/>
                </a:spcBef>
                <a:buClrTx/>
                <a:buFontTx/>
                <a:buNone/>
              </a:pPr>
              <a:t>44</a:t>
            </a:fld>
            <a:endParaRPr lang="en-US" altLang="x-none">
              <a:solidFill>
                <a:schemeClr val="tx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4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ClrTx/>
              <a:buFontTx/>
              <a:buNone/>
            </a:pPr>
            <a:fld id="{09BA909F-685A-0347-8FD8-5FE25F54DA23}" type="slidenum">
              <a:rPr lang="en-US" altLang="x-none">
                <a:ea typeface="SimSun" charset="-122"/>
              </a:rPr>
              <a:pPr>
                <a:spcBef>
                  <a:spcPct val="0"/>
                </a:spcBef>
                <a:buClrTx/>
                <a:buFontTx/>
                <a:buNone/>
              </a:pPr>
              <a:t>45</a:t>
            </a:fld>
            <a:endParaRPr lang="en-US" altLang="x-none">
              <a:ea typeface="SimSun" charset="-122"/>
            </a:endParaRPr>
          </a:p>
        </p:txBody>
      </p:sp>
      <p:sp>
        <p:nvSpPr>
          <p:cNvPr id="112643"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112644"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ltLang="x-none">
              <a:latin typeface="Times New Roman" charset="0"/>
              <a:ea typeface="ＭＳ Ｐゴシック"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Slide Image Placeholder 1"/>
          <p:cNvSpPr>
            <a:spLocks noGrp="1" noRot="1" noChangeAspect="1" noTextEdit="1"/>
          </p:cNvSpPr>
          <p:nvPr>
            <p:ph type="sldImg"/>
          </p:nvPr>
        </p:nvSpPr>
        <p:spPr>
          <a:ln/>
        </p:spPr>
      </p:sp>
      <p:sp>
        <p:nvSpPr>
          <p:cNvPr id="16793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latin typeface="Times New Roman" charset="0"/>
                <a:ea typeface="ＭＳ Ｐゴシック" charset="-128"/>
              </a:rPr>
              <a:t>Everything in aviation is Compass Heading.</a:t>
            </a:r>
          </a:p>
          <a:p>
            <a:r>
              <a:rPr lang="en-US" altLang="x-none">
                <a:latin typeface="Times New Roman" charset="0"/>
                <a:ea typeface="ＭＳ Ｐゴシック" charset="-128"/>
              </a:rPr>
              <a:t>Magnetic heading, not true!</a:t>
            </a:r>
          </a:p>
        </p:txBody>
      </p:sp>
      <p:sp>
        <p:nvSpPr>
          <p:cNvPr id="167939"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723900" algn="l"/>
                <a:tab pos="1447800" algn="l"/>
                <a:tab pos="2171700" algn="l"/>
                <a:tab pos="2895600" algn="l"/>
              </a:tabLst>
              <a:defRPr sz="2400">
                <a:solidFill>
                  <a:schemeClr val="bg1"/>
                </a:solidFill>
                <a:latin typeface="Tahoma" charset="0"/>
                <a:ea typeface="SimSun" charset="-122"/>
              </a:defRPr>
            </a:lvl1pPr>
            <a:lvl2pPr>
              <a:tabLst>
                <a:tab pos="723900" algn="l"/>
                <a:tab pos="1447800" algn="l"/>
                <a:tab pos="2171700" algn="l"/>
                <a:tab pos="2895600" algn="l"/>
              </a:tabLst>
              <a:defRPr sz="2400">
                <a:solidFill>
                  <a:schemeClr val="bg1"/>
                </a:solidFill>
                <a:latin typeface="Tahoma" charset="0"/>
                <a:ea typeface="SimSun" charset="-122"/>
              </a:defRPr>
            </a:lvl2pPr>
            <a:lvl3pPr>
              <a:tabLst>
                <a:tab pos="723900" algn="l"/>
                <a:tab pos="1447800" algn="l"/>
                <a:tab pos="2171700" algn="l"/>
                <a:tab pos="2895600" algn="l"/>
              </a:tabLst>
              <a:defRPr sz="2400">
                <a:solidFill>
                  <a:schemeClr val="bg1"/>
                </a:solidFill>
                <a:latin typeface="Tahoma" charset="0"/>
                <a:ea typeface="SimSun" charset="-122"/>
              </a:defRPr>
            </a:lvl3pPr>
            <a:lvl4pPr>
              <a:tabLst>
                <a:tab pos="723900" algn="l"/>
                <a:tab pos="1447800" algn="l"/>
                <a:tab pos="2171700" algn="l"/>
                <a:tab pos="2895600" algn="l"/>
              </a:tabLst>
              <a:defRPr sz="2400">
                <a:solidFill>
                  <a:schemeClr val="bg1"/>
                </a:solidFill>
                <a:latin typeface="Tahoma" charset="0"/>
                <a:ea typeface="SimSun" charset="-122"/>
              </a:defRPr>
            </a:lvl4pPr>
            <a:lvl5pPr>
              <a:tabLst>
                <a:tab pos="723900" algn="l"/>
                <a:tab pos="1447800" algn="l"/>
                <a:tab pos="2171700" algn="l"/>
                <a:tab pos="2895600" algn="l"/>
              </a:tabLst>
              <a:defRPr sz="2400">
                <a:solidFill>
                  <a:schemeClr val="bg1"/>
                </a:solidFill>
                <a:latin typeface="Tahoma" charset="0"/>
                <a:ea typeface="SimSun" charset="-122"/>
              </a:defRPr>
            </a:lvl5pPr>
            <a:lvl6pPr marL="2514600" indent="-228600" defTabSz="457200" eaLnBrk="0" fontAlgn="base" hangingPunct="0">
              <a:spcBef>
                <a:spcPct val="0"/>
              </a:spcBef>
              <a:spcAft>
                <a:spcPct val="0"/>
              </a:spcAft>
              <a:tabLst>
                <a:tab pos="723900" algn="l"/>
                <a:tab pos="1447800" algn="l"/>
                <a:tab pos="2171700" algn="l"/>
                <a:tab pos="2895600" algn="l"/>
              </a:tabLst>
              <a:defRPr sz="2400">
                <a:solidFill>
                  <a:schemeClr val="bg1"/>
                </a:solidFill>
                <a:latin typeface="Tahoma" charset="0"/>
                <a:ea typeface="SimSun" charset="-122"/>
              </a:defRPr>
            </a:lvl6pPr>
            <a:lvl7pPr marL="2971800" indent="-228600" defTabSz="457200" eaLnBrk="0" fontAlgn="base" hangingPunct="0">
              <a:spcBef>
                <a:spcPct val="0"/>
              </a:spcBef>
              <a:spcAft>
                <a:spcPct val="0"/>
              </a:spcAft>
              <a:tabLst>
                <a:tab pos="723900" algn="l"/>
                <a:tab pos="1447800" algn="l"/>
                <a:tab pos="2171700" algn="l"/>
                <a:tab pos="2895600" algn="l"/>
              </a:tabLst>
              <a:defRPr sz="2400">
                <a:solidFill>
                  <a:schemeClr val="bg1"/>
                </a:solidFill>
                <a:latin typeface="Tahoma" charset="0"/>
                <a:ea typeface="SimSun" charset="-122"/>
              </a:defRPr>
            </a:lvl7pPr>
            <a:lvl8pPr marL="3429000" indent="-228600" defTabSz="457200" eaLnBrk="0" fontAlgn="base" hangingPunct="0">
              <a:spcBef>
                <a:spcPct val="0"/>
              </a:spcBef>
              <a:spcAft>
                <a:spcPct val="0"/>
              </a:spcAft>
              <a:tabLst>
                <a:tab pos="723900" algn="l"/>
                <a:tab pos="1447800" algn="l"/>
                <a:tab pos="2171700" algn="l"/>
                <a:tab pos="2895600" algn="l"/>
              </a:tabLst>
              <a:defRPr sz="2400">
                <a:solidFill>
                  <a:schemeClr val="bg1"/>
                </a:solidFill>
                <a:latin typeface="Tahoma" charset="0"/>
                <a:ea typeface="SimSun" charset="-122"/>
              </a:defRPr>
            </a:lvl8pPr>
            <a:lvl9pPr marL="3886200" indent="-228600" defTabSz="457200" eaLnBrk="0" fontAlgn="base" hangingPunct="0">
              <a:spcBef>
                <a:spcPct val="0"/>
              </a:spcBef>
              <a:spcAft>
                <a:spcPct val="0"/>
              </a:spcAft>
              <a:tabLst>
                <a:tab pos="723900" algn="l"/>
                <a:tab pos="1447800" algn="l"/>
                <a:tab pos="2171700" algn="l"/>
                <a:tab pos="2895600" algn="l"/>
              </a:tabLst>
              <a:defRPr sz="2400">
                <a:solidFill>
                  <a:schemeClr val="bg1"/>
                </a:solidFill>
                <a:latin typeface="Tahoma" charset="0"/>
                <a:ea typeface="SimSun" charset="-122"/>
              </a:defRPr>
            </a:lvl9pPr>
          </a:lstStyle>
          <a:p>
            <a:fld id="{17E37577-1955-E74A-9D55-CF1FEE14D5E4}" type="slidenum">
              <a:rPr lang="en-US" altLang="x-none" sz="1200">
                <a:solidFill>
                  <a:srgbClr val="000000"/>
                </a:solidFill>
                <a:latin typeface="Times New Roman" charset="0"/>
              </a:rPr>
              <a:pPr/>
              <a:t>46</a:t>
            </a:fld>
            <a:endParaRPr lang="en-US" altLang="x-none" sz="1200">
              <a:solidFill>
                <a:srgbClr val="000000"/>
              </a:solidFill>
              <a:latin typeface="Times New Roman"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p:cNvSpPr>
            <a:spLocks noGrp="1" noRot="1" noChangeAspect="1" noTextEdit="1"/>
          </p:cNvSpPr>
          <p:nvPr>
            <p:ph type="sldImg"/>
          </p:nvPr>
        </p:nvSpPr>
        <p:spPr>
          <a:ln/>
        </p:spPr>
      </p:sp>
      <p:sp>
        <p:nvSpPr>
          <p:cNvPr id="1259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x-none">
              <a:latin typeface="Times New Roman" charset="0"/>
              <a:ea typeface="ＭＳ Ｐゴシック" charset="-128"/>
            </a:endParaRPr>
          </a:p>
        </p:txBody>
      </p:sp>
      <p:sp>
        <p:nvSpPr>
          <p:cNvPr id="125955"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723900" algn="l"/>
                <a:tab pos="1447800" algn="l"/>
                <a:tab pos="2171700" algn="l"/>
                <a:tab pos="2895600" algn="l"/>
              </a:tabLst>
              <a:defRPr sz="2400">
                <a:solidFill>
                  <a:schemeClr val="bg1"/>
                </a:solidFill>
                <a:latin typeface="Tahoma" charset="0"/>
                <a:ea typeface="SimSun" charset="-122"/>
              </a:defRPr>
            </a:lvl1pPr>
            <a:lvl2pPr>
              <a:tabLst>
                <a:tab pos="723900" algn="l"/>
                <a:tab pos="1447800" algn="l"/>
                <a:tab pos="2171700" algn="l"/>
                <a:tab pos="2895600" algn="l"/>
              </a:tabLst>
              <a:defRPr sz="2400">
                <a:solidFill>
                  <a:schemeClr val="bg1"/>
                </a:solidFill>
                <a:latin typeface="Tahoma" charset="0"/>
                <a:ea typeface="SimSun" charset="-122"/>
              </a:defRPr>
            </a:lvl2pPr>
            <a:lvl3pPr>
              <a:tabLst>
                <a:tab pos="723900" algn="l"/>
                <a:tab pos="1447800" algn="l"/>
                <a:tab pos="2171700" algn="l"/>
                <a:tab pos="2895600" algn="l"/>
              </a:tabLst>
              <a:defRPr sz="2400">
                <a:solidFill>
                  <a:schemeClr val="bg1"/>
                </a:solidFill>
                <a:latin typeface="Tahoma" charset="0"/>
                <a:ea typeface="SimSun" charset="-122"/>
              </a:defRPr>
            </a:lvl3pPr>
            <a:lvl4pPr>
              <a:tabLst>
                <a:tab pos="723900" algn="l"/>
                <a:tab pos="1447800" algn="l"/>
                <a:tab pos="2171700" algn="l"/>
                <a:tab pos="2895600" algn="l"/>
              </a:tabLst>
              <a:defRPr sz="2400">
                <a:solidFill>
                  <a:schemeClr val="bg1"/>
                </a:solidFill>
                <a:latin typeface="Tahoma" charset="0"/>
                <a:ea typeface="SimSun" charset="-122"/>
              </a:defRPr>
            </a:lvl4pPr>
            <a:lvl5pPr>
              <a:tabLst>
                <a:tab pos="723900" algn="l"/>
                <a:tab pos="1447800" algn="l"/>
                <a:tab pos="2171700" algn="l"/>
                <a:tab pos="2895600" algn="l"/>
              </a:tabLst>
              <a:defRPr sz="2400">
                <a:solidFill>
                  <a:schemeClr val="bg1"/>
                </a:solidFill>
                <a:latin typeface="Tahoma" charset="0"/>
                <a:ea typeface="SimSun" charset="-122"/>
              </a:defRPr>
            </a:lvl5pPr>
            <a:lvl6pPr marL="2514600" indent="-228600" defTabSz="457200" eaLnBrk="0" fontAlgn="base" hangingPunct="0">
              <a:spcBef>
                <a:spcPct val="0"/>
              </a:spcBef>
              <a:spcAft>
                <a:spcPct val="0"/>
              </a:spcAft>
              <a:tabLst>
                <a:tab pos="723900" algn="l"/>
                <a:tab pos="1447800" algn="l"/>
                <a:tab pos="2171700" algn="l"/>
                <a:tab pos="2895600" algn="l"/>
              </a:tabLst>
              <a:defRPr sz="2400">
                <a:solidFill>
                  <a:schemeClr val="bg1"/>
                </a:solidFill>
                <a:latin typeface="Tahoma" charset="0"/>
                <a:ea typeface="SimSun" charset="-122"/>
              </a:defRPr>
            </a:lvl6pPr>
            <a:lvl7pPr marL="2971800" indent="-228600" defTabSz="457200" eaLnBrk="0" fontAlgn="base" hangingPunct="0">
              <a:spcBef>
                <a:spcPct val="0"/>
              </a:spcBef>
              <a:spcAft>
                <a:spcPct val="0"/>
              </a:spcAft>
              <a:tabLst>
                <a:tab pos="723900" algn="l"/>
                <a:tab pos="1447800" algn="l"/>
                <a:tab pos="2171700" algn="l"/>
                <a:tab pos="2895600" algn="l"/>
              </a:tabLst>
              <a:defRPr sz="2400">
                <a:solidFill>
                  <a:schemeClr val="bg1"/>
                </a:solidFill>
                <a:latin typeface="Tahoma" charset="0"/>
                <a:ea typeface="SimSun" charset="-122"/>
              </a:defRPr>
            </a:lvl7pPr>
            <a:lvl8pPr marL="3429000" indent="-228600" defTabSz="457200" eaLnBrk="0" fontAlgn="base" hangingPunct="0">
              <a:spcBef>
                <a:spcPct val="0"/>
              </a:spcBef>
              <a:spcAft>
                <a:spcPct val="0"/>
              </a:spcAft>
              <a:tabLst>
                <a:tab pos="723900" algn="l"/>
                <a:tab pos="1447800" algn="l"/>
                <a:tab pos="2171700" algn="l"/>
                <a:tab pos="2895600" algn="l"/>
              </a:tabLst>
              <a:defRPr sz="2400">
                <a:solidFill>
                  <a:schemeClr val="bg1"/>
                </a:solidFill>
                <a:latin typeface="Tahoma" charset="0"/>
                <a:ea typeface="SimSun" charset="-122"/>
              </a:defRPr>
            </a:lvl8pPr>
            <a:lvl9pPr marL="3886200" indent="-228600" defTabSz="457200" eaLnBrk="0" fontAlgn="base" hangingPunct="0">
              <a:spcBef>
                <a:spcPct val="0"/>
              </a:spcBef>
              <a:spcAft>
                <a:spcPct val="0"/>
              </a:spcAft>
              <a:tabLst>
                <a:tab pos="723900" algn="l"/>
                <a:tab pos="1447800" algn="l"/>
                <a:tab pos="2171700" algn="l"/>
                <a:tab pos="2895600" algn="l"/>
              </a:tabLst>
              <a:defRPr sz="2400">
                <a:solidFill>
                  <a:schemeClr val="bg1"/>
                </a:solidFill>
                <a:latin typeface="Tahoma" charset="0"/>
                <a:ea typeface="SimSun" charset="-122"/>
              </a:defRPr>
            </a:lvl9pPr>
          </a:lstStyle>
          <a:p>
            <a:fld id="{9361BDBD-1154-0B41-9FD7-EB30EB398995}" type="slidenum">
              <a:rPr lang="en-US" altLang="x-none" sz="1200">
                <a:solidFill>
                  <a:srgbClr val="000000"/>
                </a:solidFill>
                <a:latin typeface="Times New Roman" charset="0"/>
              </a:rPr>
              <a:pPr/>
              <a:t>51</a:t>
            </a:fld>
            <a:endParaRPr lang="en-US" altLang="x-none" sz="1200">
              <a:solidFill>
                <a:srgbClr val="000000"/>
              </a:solidFill>
              <a:latin typeface="Times New Roman"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p:cNvSpPr>
            <a:spLocks noGrp="1" noRot="1" noChangeAspect="1" noTextEdit="1"/>
          </p:cNvSpPr>
          <p:nvPr>
            <p:ph type="sldImg"/>
          </p:nvPr>
        </p:nvSpPr>
        <p:spPr>
          <a:ln/>
        </p:spPr>
      </p:sp>
      <p:sp>
        <p:nvSpPr>
          <p:cNvPr id="119810" name="Notes Placeholder 2"/>
          <p:cNvSpPr>
            <a:spLocks noGrp="1"/>
          </p:cNvSpPr>
          <p:nvPr>
            <p:ph type="body" idx="1"/>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FAA26D3D-D897-4be2-8F04-BA451C77F1D7}">
              <ma14:placeholderFlag xmlns:ma14="http://schemas.microsoft.com/office/mac/drawingml/2011/main" val="1"/>
            </a:ext>
          </a:extLst>
        </p:spPr>
        <p:txBody>
          <a:bodyPr/>
          <a:lstStyle/>
          <a:p>
            <a:endParaRPr lang="x-none" altLang="x-none">
              <a:latin typeface="Times New Roman" charset="0"/>
              <a:ea typeface="ＭＳ Ｐゴシック" charset="-128"/>
            </a:endParaRPr>
          </a:p>
        </p:txBody>
      </p:sp>
      <p:sp>
        <p:nvSpPr>
          <p:cNvPr id="119811" name="Slide Number Placeholder 3"/>
          <p:cNvSpPr>
            <a:spLocks noGrp="1"/>
          </p:cNvSpPr>
          <p:nvPr>
            <p:ph type="sldNum" sz="quarter"/>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ClrTx/>
              <a:buFontTx/>
              <a:buNone/>
            </a:pPr>
            <a:fld id="{5E237548-0AC8-9543-B0A5-3B768C998994}" type="slidenum">
              <a:rPr lang="en-US" altLang="x-none">
                <a:solidFill>
                  <a:schemeClr val="tx1"/>
                </a:solidFill>
              </a:rPr>
              <a:pPr>
                <a:spcBef>
                  <a:spcPct val="0"/>
                </a:spcBef>
                <a:buClrTx/>
                <a:buFontTx/>
                <a:buNone/>
              </a:pPr>
              <a:t>53</a:t>
            </a:fld>
            <a:endParaRPr lang="en-US" altLang="x-none">
              <a:solidFill>
                <a:schemeClr val="tx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571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ClrTx/>
              <a:buFontTx/>
              <a:buNone/>
            </a:pPr>
            <a:fld id="{7CB090F2-BF33-C346-8910-01AC317D75A3}" type="slidenum">
              <a:rPr lang="en-US" altLang="x-none">
                <a:ea typeface="SimSun" charset="-122"/>
              </a:rPr>
              <a:pPr>
                <a:spcBef>
                  <a:spcPct val="0"/>
                </a:spcBef>
                <a:buClrTx/>
                <a:buFontTx/>
                <a:buNone/>
              </a:pPr>
              <a:t>54</a:t>
            </a:fld>
            <a:endParaRPr lang="en-US" altLang="x-none">
              <a:ea typeface="SimSun" charset="-122"/>
            </a:endParaRPr>
          </a:p>
        </p:txBody>
      </p:sp>
      <p:sp>
        <p:nvSpPr>
          <p:cNvPr id="115715"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115716"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Lst>
        </p:spPr>
        <p:txBody>
          <a:bodyPr wrap="none" anchor="ctr"/>
          <a:lstStyle/>
          <a:p>
            <a:r>
              <a:rPr lang="en-US" altLang="en-US">
                <a:latin typeface="Times New Roman" charset="0"/>
                <a:ea typeface="ＭＳ Ｐゴシック" charset="-128"/>
              </a:rPr>
              <a:t>“</a:t>
            </a:r>
            <a:r>
              <a:rPr lang="en-US" altLang="x-none">
                <a:latin typeface="Times New Roman" charset="0"/>
                <a:ea typeface="ＭＳ Ｐゴシック" charset="-128"/>
              </a:rPr>
              <a:t>Glass panel</a:t>
            </a:r>
            <a:r>
              <a:rPr lang="en-US" altLang="en-US">
                <a:latin typeface="Times New Roman" charset="0"/>
                <a:ea typeface="ＭＳ Ｐゴシック" charset="-128"/>
              </a:rPr>
              <a:t>”</a:t>
            </a:r>
            <a:r>
              <a:rPr lang="en-US" altLang="x-none">
                <a:latin typeface="Times New Roman" charset="0"/>
                <a:ea typeface="ＭＳ Ｐゴシック" charset="-128"/>
              </a:rPr>
              <a:t> </a:t>
            </a:r>
          </a:p>
          <a:p>
            <a:r>
              <a:rPr lang="en-US" altLang="x-none">
                <a:latin typeface="Times New Roman" charset="0"/>
                <a:ea typeface="ＭＳ Ｐゴシック" charset="-128"/>
              </a:rPr>
              <a:t>The tv screen on the left has the 6-pack in a different way. But the analog Airspeed and AI  displays are at the top </a:t>
            </a:r>
            <a:r>
              <a:rPr lang="en-US" altLang="en-US">
                <a:latin typeface="Times New Roman" charset="0"/>
                <a:ea typeface="ＭＳ Ｐゴシック" charset="-128"/>
              </a:rPr>
              <a:t>“</a:t>
            </a:r>
            <a:r>
              <a:rPr lang="en-US" altLang="x-none">
                <a:latin typeface="Times New Roman" charset="0"/>
                <a:ea typeface="ＭＳ Ｐゴシック" charset="-128"/>
              </a:rPr>
              <a:t>just in case</a:t>
            </a:r>
            <a:r>
              <a:rPr lang="en-US" altLang="en-US">
                <a:latin typeface="Times New Roman" charset="0"/>
                <a:ea typeface="ＭＳ Ｐゴシック" charset="-128"/>
              </a:rPr>
              <a:t>”</a:t>
            </a:r>
            <a:endParaRPr lang="en-US" altLang="x-none">
              <a:latin typeface="Times New Roman" charset="0"/>
              <a:ea typeface="ＭＳ Ｐゴシック" charset="-128"/>
            </a:endParaRPr>
          </a:p>
          <a:p>
            <a:endParaRPr lang="en-US" altLang="x-none">
              <a:latin typeface="Times New Roman" charset="0"/>
              <a:ea typeface="ＭＳ Ｐゴシック" charset="-128"/>
            </a:endParaRPr>
          </a:p>
          <a:p>
            <a:r>
              <a:rPr lang="en-US" altLang="x-none">
                <a:latin typeface="Times New Roman" charset="0"/>
                <a:ea typeface="ＭＳ Ｐゴシック" charset="-128"/>
              </a:rPr>
              <a:t>The tv screen on the right is the </a:t>
            </a:r>
            <a:r>
              <a:rPr lang="en-US" altLang="en-US">
                <a:latin typeface="Times New Roman" charset="0"/>
                <a:ea typeface="ＭＳ Ｐゴシック" charset="-128"/>
              </a:rPr>
              <a:t>“</a:t>
            </a:r>
            <a:r>
              <a:rPr lang="en-US" altLang="x-none">
                <a:latin typeface="Times New Roman" charset="0"/>
                <a:ea typeface="ＭＳ Ｐゴシック" charset="-128"/>
              </a:rPr>
              <a:t>status</a:t>
            </a:r>
            <a:r>
              <a:rPr lang="en-US" altLang="en-US">
                <a:latin typeface="Times New Roman" charset="0"/>
                <a:ea typeface="ＭＳ Ｐゴシック" charset="-128"/>
              </a:rPr>
              <a:t>”</a:t>
            </a:r>
            <a:r>
              <a:rPr lang="en-US" altLang="x-none">
                <a:latin typeface="Times New Roman" charset="0"/>
                <a:ea typeface="ＭＳ Ｐゴシック" charset="-128"/>
              </a:rPr>
              <a:t> of the engine. Displays fuel, oil, what</a:t>
            </a:r>
            <a:r>
              <a:rPr lang="en-US" altLang="en-US">
                <a:latin typeface="Times New Roman" charset="0"/>
                <a:ea typeface="ＭＳ Ｐゴシック" charset="-128"/>
              </a:rPr>
              <a:t>’</a:t>
            </a:r>
            <a:r>
              <a:rPr lang="en-US" altLang="x-none">
                <a:latin typeface="Times New Roman" charset="0"/>
                <a:ea typeface="ＭＳ Ｐゴシック" charset="-128"/>
              </a:rPr>
              <a:t>s going on in each of the cylinders in the engine, temperature, and so on.</a:t>
            </a:r>
          </a:p>
          <a:p>
            <a:endParaRPr lang="en-US" altLang="x-none">
              <a:latin typeface="Times New Roman" charset="0"/>
              <a:ea typeface="ＭＳ Ｐゴシック"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noTextEdit="1"/>
          </p:cNvSpPr>
          <p:nvPr>
            <p:ph type="sldImg"/>
          </p:nvPr>
        </p:nvSpPr>
        <p:spPr>
          <a:ln/>
        </p:spPr>
      </p:sp>
      <p:sp>
        <p:nvSpPr>
          <p:cNvPr id="117762" name="Notes Placeholder 2"/>
          <p:cNvSpPr>
            <a:spLocks noGrp="1"/>
          </p:cNvSpPr>
          <p:nvPr>
            <p:ph type="body" idx="1"/>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x-none">
                <a:latin typeface="Times New Roman" charset="0"/>
                <a:ea typeface="ＭＳ Ｐゴシック" charset="-128"/>
              </a:rPr>
              <a:t>Most of your time should be looking out the window, not at the screens.</a:t>
            </a:r>
          </a:p>
        </p:txBody>
      </p:sp>
      <p:sp>
        <p:nvSpPr>
          <p:cNvPr id="117763" name="Slide Number Placeholder 3"/>
          <p:cNvSpPr>
            <a:spLocks noGrp="1"/>
          </p:cNvSpPr>
          <p:nvPr>
            <p:ph type="sldNum" sz="quarter"/>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ClrTx/>
              <a:buFontTx/>
              <a:buNone/>
            </a:pPr>
            <a:fld id="{D61F05F2-84CD-E943-99ED-B4808A6C62FA}" type="slidenum">
              <a:rPr lang="en-US" altLang="x-none">
                <a:solidFill>
                  <a:schemeClr val="tx1"/>
                </a:solidFill>
              </a:rPr>
              <a:pPr>
                <a:spcBef>
                  <a:spcPct val="0"/>
                </a:spcBef>
                <a:buClrTx/>
                <a:buFontTx/>
                <a:buNone/>
              </a:pPr>
              <a:t>55</a:t>
            </a:fld>
            <a:endParaRPr lang="en-US" altLang="x-none">
              <a:solidFill>
                <a:schemeClr val="tx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Slide Image Placeholder 1"/>
          <p:cNvSpPr>
            <a:spLocks noGrp="1" noRot="1" noChangeAspect="1" noTextEdit="1"/>
          </p:cNvSpPr>
          <p:nvPr>
            <p:ph type="sldImg"/>
          </p:nvPr>
        </p:nvSpPr>
        <p:spPr>
          <a:ln/>
        </p:spPr>
      </p:sp>
      <p:sp>
        <p:nvSpPr>
          <p:cNvPr id="12902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endParaRPr lang="en-US" altLang="x-none">
              <a:latin typeface="Times New Roman" charset="0"/>
              <a:ea typeface="ＭＳ Ｐゴシック" charset="-128"/>
            </a:endParaRPr>
          </a:p>
        </p:txBody>
      </p:sp>
      <p:sp>
        <p:nvSpPr>
          <p:cNvPr id="129027"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ClrTx/>
              <a:buFontTx/>
              <a:buNone/>
            </a:pPr>
            <a:fld id="{FE7AE331-8AF6-FE44-B962-0665F043A58B}" type="slidenum">
              <a:rPr lang="en-US" altLang="x-none">
                <a:solidFill>
                  <a:schemeClr val="tx1"/>
                </a:solidFill>
              </a:rPr>
              <a:pPr>
                <a:spcBef>
                  <a:spcPct val="0"/>
                </a:spcBef>
                <a:buClrTx/>
                <a:buFontTx/>
                <a:buNone/>
              </a:pPr>
              <a:t>56</a:t>
            </a:fld>
            <a:endParaRPr lang="en-US" altLang="x-none">
              <a:solidFill>
                <a:schemeClr val="tx1"/>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Slide Image Placeholder 1"/>
          <p:cNvSpPr>
            <a:spLocks noGrp="1" noRot="1" noChangeAspect="1" noTextEdit="1"/>
          </p:cNvSpPr>
          <p:nvPr>
            <p:ph type="sldImg"/>
          </p:nvPr>
        </p:nvSpPr>
        <p:spPr>
          <a:ln/>
        </p:spPr>
      </p:sp>
      <p:sp>
        <p:nvSpPr>
          <p:cNvPr id="12902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endParaRPr lang="en-US" altLang="x-none">
              <a:latin typeface="Times New Roman" charset="0"/>
              <a:ea typeface="ＭＳ Ｐゴシック" charset="-128"/>
            </a:endParaRPr>
          </a:p>
        </p:txBody>
      </p:sp>
      <p:sp>
        <p:nvSpPr>
          <p:cNvPr id="129027"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ClrTx/>
              <a:buFontTx/>
              <a:buNone/>
            </a:pPr>
            <a:fld id="{FE7AE331-8AF6-FE44-B962-0665F043A58B}" type="slidenum">
              <a:rPr lang="en-US" altLang="x-none">
                <a:solidFill>
                  <a:schemeClr val="tx1"/>
                </a:solidFill>
              </a:rPr>
              <a:pPr>
                <a:spcBef>
                  <a:spcPct val="0"/>
                </a:spcBef>
                <a:buClrTx/>
                <a:buFontTx/>
                <a:buNone/>
              </a:pPr>
              <a:t>57</a:t>
            </a:fld>
            <a:endParaRPr lang="en-US" altLang="x-none">
              <a:solidFill>
                <a:schemeClr val="tx1"/>
              </a:solidFill>
            </a:endParaRPr>
          </a:p>
        </p:txBody>
      </p:sp>
    </p:spTree>
    <p:extLst>
      <p:ext uri="{BB962C8B-B14F-4D97-AF65-F5344CB8AC3E}">
        <p14:creationId xmlns:p14="http://schemas.microsoft.com/office/powerpoint/2010/main" val="13933605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Slide Image Placeholder 1"/>
          <p:cNvSpPr>
            <a:spLocks noGrp="1" noRot="1" noChangeAspect="1" noTextEdit="1"/>
          </p:cNvSpPr>
          <p:nvPr>
            <p:ph type="sldImg"/>
          </p:nvPr>
        </p:nvSpPr>
        <p:spPr>
          <a:ln/>
        </p:spPr>
      </p:sp>
      <p:sp>
        <p:nvSpPr>
          <p:cNvPr id="13209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en-US" altLang="x-none">
                <a:latin typeface="Times New Roman" charset="0"/>
                <a:ea typeface="ＭＳ Ｐゴシック" charset="-128"/>
              </a:rPr>
              <a:t>Don't do stupid.</a:t>
            </a:r>
          </a:p>
          <a:p>
            <a:r>
              <a:rPr lang="en-US" altLang="x-none">
                <a:latin typeface="Times New Roman" charset="0"/>
                <a:ea typeface="ＭＳ Ｐゴシック" charset="-128"/>
              </a:rPr>
              <a:t>Don't post stupid on social media.</a:t>
            </a:r>
          </a:p>
        </p:txBody>
      </p:sp>
      <p:sp>
        <p:nvSpPr>
          <p:cNvPr id="132099"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ClrTx/>
              <a:buFontTx/>
              <a:buNone/>
            </a:pPr>
            <a:fld id="{EADC0E51-B74B-FB42-A399-5212390AAA66}" type="slidenum">
              <a:rPr lang="en-US" altLang="x-none">
                <a:ea typeface="SimSun" charset="-122"/>
              </a:rPr>
              <a:pPr>
                <a:spcBef>
                  <a:spcPct val="0"/>
                </a:spcBef>
                <a:buClrTx/>
                <a:buFontTx/>
                <a:buNone/>
              </a:pPr>
              <a:t>58</a:t>
            </a:fld>
            <a:endParaRPr lang="en-US" altLang="x-none">
              <a:ea typeface="SimSun"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ClrTx/>
              <a:buFontTx/>
              <a:buNone/>
            </a:pPr>
            <a:fld id="{100BD11D-94CA-F74E-AC0E-DB99FFD9E391}" type="slidenum">
              <a:rPr lang="en-US" altLang="x-none">
                <a:ea typeface="SimSun" charset="-122"/>
              </a:rPr>
              <a:pPr>
                <a:spcBef>
                  <a:spcPct val="0"/>
                </a:spcBef>
                <a:buClrTx/>
                <a:buFontTx/>
                <a:buNone/>
              </a:pPr>
              <a:t>6</a:t>
            </a:fld>
            <a:endParaRPr lang="en-US" altLang="x-none">
              <a:ea typeface="SimSun" charset="-122"/>
            </a:endParaRPr>
          </a:p>
        </p:txBody>
      </p:sp>
      <p:sp>
        <p:nvSpPr>
          <p:cNvPr id="35843"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35844" name="Text Box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Lst>
        </p:spPr>
        <p:txBody>
          <a:bodyPr lIns="0" tIns="0" rIns="0" bIns="0"/>
          <a:lstStyle/>
          <a:p>
            <a:pPr>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300">
                <a:latin typeface="Times New Roman" charset="0"/>
                <a:ea typeface="SimSun" charset="-122"/>
              </a:rPr>
              <a:t>How long does it take? FTG is further south than DIA but further east. So however long it takes you to drive to DIA, about the same to FTG</a:t>
            </a:r>
          </a:p>
          <a:p>
            <a:pPr>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300">
                <a:latin typeface="Times New Roman" charset="0"/>
                <a:ea typeface="SimSun" charset="-122"/>
              </a:rPr>
              <a:t>Anyone live east of Watkins? </a:t>
            </a:r>
          </a:p>
          <a:p>
            <a:pPr>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300">
                <a:latin typeface="Times New Roman" charset="0"/>
                <a:ea typeface="SimSun" charset="-122"/>
              </a:rPr>
              <a:t>Different directions: </a:t>
            </a:r>
          </a:p>
          <a:p>
            <a:pPr>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300">
                <a:latin typeface="Times New Roman" charset="0"/>
                <a:ea typeface="SimSun" charset="-122"/>
              </a:rPr>
              <a:t>West on I-70 to exit 299, Manila Rd. Turn north on Manila, across Colfax, across the Railroad tracks. The N-S runway will be on your right. Keep going (about 3 miles) to 48</a:t>
            </a:r>
            <a:r>
              <a:rPr lang="en-US" altLang="x-none" sz="1300" baseline="33000">
                <a:latin typeface="Times New Roman" charset="0"/>
                <a:ea typeface="SimSun" charset="-122"/>
              </a:rPr>
              <a:t>th</a:t>
            </a:r>
            <a:r>
              <a:rPr lang="en-US" altLang="x-none" sz="1300">
                <a:latin typeface="Times New Roman" charset="0"/>
                <a:ea typeface="SimSun" charset="-122"/>
              </a:rPr>
              <a:t> Ave. There's no street sign, but it's the only left turn possible. You'll see the ATC Tower. Continue west to Front Range Parkway. Big sign!</a:t>
            </a:r>
          </a:p>
          <a:p>
            <a:pPr>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300">
                <a:latin typeface="Times New Roman" charset="0"/>
                <a:ea typeface="SimSun" charset="-122"/>
              </a:rPr>
              <a:t>Turn right, go to the end. On the left is a Colorado Natl Guard base. Keep going. At the end is the Terminal on the right (flag pole). </a:t>
            </a:r>
          </a:p>
          <a:p>
            <a:pPr>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300">
                <a:latin typeface="Times New Roman" charset="0"/>
                <a:ea typeface="SimSun" charset="-122"/>
              </a:rPr>
              <a:t>There are 3 buildings – the terminal, the Executive Hangar (beige) and a big blue hangar, named Big Blue. Park in the Terminal lot or the one just south of the Exec Hangar. We're in the Exec Hangar – look for the EAA YE sign.</a:t>
            </a:r>
          </a:p>
          <a:p>
            <a:pPr>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300">
                <a:latin typeface="Times New Roman" charset="0"/>
                <a:ea typeface="SimSun" charset="-122"/>
              </a:rPr>
              <a:t>Park on the south side of the Exec</a:t>
            </a:r>
            <a:r>
              <a:rPr lang="en-US" altLang="x-none" sz="1300" baseline="0">
                <a:latin typeface="Times New Roman" charset="0"/>
                <a:ea typeface="SimSun" charset="-122"/>
              </a:rPr>
              <a:t> terminal, walk up the west side, look for EAA YE Sign and enter the west side door.</a:t>
            </a:r>
          </a:p>
          <a:p>
            <a:pPr>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300" baseline="0">
                <a:latin typeface="Times New Roman" charset="0"/>
                <a:ea typeface="SimSun" charset="-122"/>
              </a:rPr>
              <a:t>DO NOT WALK ON THE RAMP!!!</a:t>
            </a:r>
            <a:endParaRPr lang="en-US" altLang="x-none" sz="1300">
              <a:latin typeface="Times New Roman" charset="0"/>
              <a:ea typeface="SimSun" charset="-122"/>
            </a:endParaRPr>
          </a:p>
          <a:p>
            <a:pPr>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300">
                <a:latin typeface="Times New Roman" charset="0"/>
                <a:ea typeface="SimSun" charset="-122"/>
              </a:rPr>
              <a:t>Warning: Manila Rd is has potholes! Big ones!</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414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ClrTx/>
              <a:buFontTx/>
              <a:buNone/>
            </a:pPr>
            <a:fld id="{6F26DFBF-38AC-4944-89C3-A2E18BDDAF05}" type="slidenum">
              <a:rPr lang="en-US" altLang="x-none">
                <a:ea typeface="SimSun" charset="-122"/>
              </a:rPr>
              <a:pPr>
                <a:spcBef>
                  <a:spcPct val="0"/>
                </a:spcBef>
                <a:buClrTx/>
                <a:buFontTx/>
                <a:buNone/>
              </a:pPr>
              <a:t>59</a:t>
            </a:fld>
            <a:endParaRPr lang="en-US" altLang="x-none">
              <a:ea typeface="SimSun" charset="-122"/>
            </a:endParaRPr>
          </a:p>
        </p:txBody>
      </p:sp>
      <p:sp>
        <p:nvSpPr>
          <p:cNvPr id="134147"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134148"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Lst>
        </p:spPr>
        <p:txBody>
          <a:bodyPr wrap="none" anchor="ctr"/>
          <a:lstStyle/>
          <a:p>
            <a:r>
              <a:rPr lang="en-US" altLang="x-none">
                <a:latin typeface="Times New Roman" charset="0"/>
                <a:ea typeface="ＭＳ Ｐゴシック" charset="-128"/>
              </a:rPr>
              <a:t>Mention education for each topic.</a:t>
            </a:r>
          </a:p>
          <a:p>
            <a:r>
              <a:rPr lang="en-US" altLang="x-none">
                <a:latin typeface="Times New Roman" charset="0"/>
                <a:ea typeface="ＭＳ Ｐゴシック" charset="-128"/>
              </a:rPr>
              <a:t>Ag pilot – same excitement as a jet fighter pilot but no one shooting at you!</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721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ClrTx/>
              <a:buFontTx/>
              <a:buNone/>
            </a:pPr>
            <a:fld id="{575C812F-CE0C-AF49-B54C-0AD766B942D0}" type="slidenum">
              <a:rPr lang="en-US" altLang="x-none">
                <a:ea typeface="SimSun" charset="-122"/>
              </a:rPr>
              <a:pPr>
                <a:spcBef>
                  <a:spcPct val="0"/>
                </a:spcBef>
                <a:buClrTx/>
                <a:buFontTx/>
                <a:buNone/>
              </a:pPr>
              <a:t>61</a:t>
            </a:fld>
            <a:endParaRPr lang="en-US" altLang="x-none">
              <a:ea typeface="SimSun" charset="-122"/>
            </a:endParaRPr>
          </a:p>
        </p:txBody>
      </p:sp>
      <p:sp>
        <p:nvSpPr>
          <p:cNvPr id="137219"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137220"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ltLang="x-none">
              <a:latin typeface="Times New Roman" charset="0"/>
              <a:ea typeface="ＭＳ Ｐゴシック" charset="-128"/>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ClrTx/>
              <a:buFontTx/>
              <a:buNone/>
            </a:pPr>
            <a:fld id="{649A1265-BB47-9144-ABB7-DC06A836EE8F}" type="slidenum">
              <a:rPr lang="en-US" altLang="x-none">
                <a:ea typeface="SimSun" charset="-122"/>
              </a:rPr>
              <a:pPr>
                <a:spcBef>
                  <a:spcPct val="0"/>
                </a:spcBef>
                <a:buClrTx/>
                <a:buFontTx/>
                <a:buNone/>
              </a:pPr>
              <a:t>62</a:t>
            </a:fld>
            <a:endParaRPr lang="en-US" altLang="x-none">
              <a:ea typeface="SimSun" charset="-122"/>
            </a:endParaRPr>
          </a:p>
        </p:txBody>
      </p:sp>
      <p:sp>
        <p:nvSpPr>
          <p:cNvPr id="143363"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143364"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ltLang="x-none">
              <a:latin typeface="Times New Roman" charset="0"/>
              <a:ea typeface="ＭＳ Ｐゴシック" charset="-128"/>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Slide Image Placeholder 1"/>
          <p:cNvSpPr>
            <a:spLocks noGrp="1" noRot="1" noChangeAspect="1" noTextEdit="1"/>
          </p:cNvSpPr>
          <p:nvPr>
            <p:ph type="sldImg"/>
          </p:nvPr>
        </p:nvSpPr>
        <p:spPr>
          <a:ln/>
        </p:spPr>
      </p:sp>
      <p:sp>
        <p:nvSpPr>
          <p:cNvPr id="146434" name="Notes Placeholder 2"/>
          <p:cNvSpPr>
            <a:spLocks noGrp="1"/>
          </p:cNvSpPr>
          <p:nvPr>
            <p:ph type="body" idx="1"/>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x-none">
              <a:latin typeface="Times New Roman" charset="0"/>
              <a:ea typeface="ＭＳ Ｐゴシック" charset="-128"/>
            </a:endParaRPr>
          </a:p>
        </p:txBody>
      </p:sp>
      <p:sp>
        <p:nvSpPr>
          <p:cNvPr id="146435" name="Slide Number Placeholder 3"/>
          <p:cNvSpPr>
            <a:spLocks noGrp="1"/>
          </p:cNvSpPr>
          <p:nvPr>
            <p:ph type="sldNum" sz="quarter"/>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ClrTx/>
              <a:buFontTx/>
              <a:buNone/>
            </a:pPr>
            <a:fld id="{CF9DAA50-F5A9-E648-92C8-07B2D1540B02}" type="slidenum">
              <a:rPr lang="en-US" altLang="x-none">
                <a:solidFill>
                  <a:schemeClr val="tx1"/>
                </a:solidFill>
              </a:rPr>
              <a:pPr>
                <a:spcBef>
                  <a:spcPct val="0"/>
                </a:spcBef>
                <a:buClrTx/>
                <a:buFontTx/>
                <a:buNone/>
              </a:pPr>
              <a:t>64</a:t>
            </a:fld>
            <a:endParaRPr lang="en-US" altLang="x-none">
              <a:solidFill>
                <a:schemeClr val="tx1"/>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Slide Image Placeholder 1"/>
          <p:cNvSpPr>
            <a:spLocks noGrp="1" noRot="1" noChangeAspect="1" noTextEdit="1"/>
          </p:cNvSpPr>
          <p:nvPr>
            <p:ph type="sldImg"/>
          </p:nvPr>
        </p:nvSpPr>
        <p:spPr>
          <a:ln/>
        </p:spPr>
      </p:sp>
      <p:sp>
        <p:nvSpPr>
          <p:cNvPr id="146434" name="Notes Placeholder 2"/>
          <p:cNvSpPr>
            <a:spLocks noGrp="1"/>
          </p:cNvSpPr>
          <p:nvPr>
            <p:ph type="body" idx="1"/>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x-none">
                <a:latin typeface="Times New Roman" charset="0"/>
                <a:ea typeface="ＭＳ Ｐゴシック" charset="-128"/>
              </a:rPr>
              <a:t>You'll be escorted to the airplane. </a:t>
            </a:r>
          </a:p>
        </p:txBody>
      </p:sp>
      <p:sp>
        <p:nvSpPr>
          <p:cNvPr id="146435" name="Slide Number Placeholder 3"/>
          <p:cNvSpPr>
            <a:spLocks noGrp="1"/>
          </p:cNvSpPr>
          <p:nvPr>
            <p:ph type="sldNum" sz="quarter"/>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ClrTx/>
              <a:buFontTx/>
              <a:buNone/>
            </a:pPr>
            <a:fld id="{CF9DAA50-F5A9-E648-92C8-07B2D1540B02}" type="slidenum">
              <a:rPr lang="en-US" altLang="x-none">
                <a:solidFill>
                  <a:schemeClr val="tx1"/>
                </a:solidFill>
              </a:rPr>
              <a:pPr>
                <a:spcBef>
                  <a:spcPct val="0"/>
                </a:spcBef>
                <a:buClrTx/>
                <a:buFontTx/>
                <a:buNone/>
              </a:pPr>
              <a:t>65</a:t>
            </a:fld>
            <a:endParaRPr lang="en-US" altLang="x-none">
              <a:solidFill>
                <a:schemeClr val="tx1"/>
              </a:solidFill>
            </a:endParaRPr>
          </a:p>
        </p:txBody>
      </p:sp>
    </p:spTree>
    <p:extLst>
      <p:ext uri="{BB962C8B-B14F-4D97-AF65-F5344CB8AC3E}">
        <p14:creationId xmlns:p14="http://schemas.microsoft.com/office/powerpoint/2010/main" val="21358529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848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ClrTx/>
              <a:buFontTx/>
              <a:buNone/>
            </a:pPr>
            <a:fld id="{84A11FC4-434B-284A-9371-7B2038A89040}" type="slidenum">
              <a:rPr lang="en-US" altLang="x-none">
                <a:ea typeface="SimSun" charset="-122"/>
              </a:rPr>
              <a:pPr>
                <a:spcBef>
                  <a:spcPct val="0"/>
                </a:spcBef>
                <a:buClrTx/>
                <a:buFontTx/>
                <a:buNone/>
              </a:pPr>
              <a:t>66</a:t>
            </a:fld>
            <a:endParaRPr lang="en-US" altLang="x-none">
              <a:ea typeface="SimSun" charset="-122"/>
            </a:endParaRPr>
          </a:p>
        </p:txBody>
      </p:sp>
      <p:sp>
        <p:nvSpPr>
          <p:cNvPr id="148483"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148484"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Lst>
        </p:spPr>
        <p:txBody>
          <a:bodyPr wrap="none" anchor="ctr"/>
          <a:lstStyle/>
          <a:p>
            <a:r>
              <a:rPr lang="en-US" altLang="x-none">
                <a:latin typeface="Times New Roman" charset="0"/>
                <a:ea typeface="ＭＳ Ｐゴシック" charset="-128"/>
              </a:rPr>
              <a:t>Do NOT step on the wheel pant - it's for decoration.</a:t>
            </a:r>
          </a:p>
          <a:p>
            <a:r>
              <a:rPr lang="en-US" altLang="x-none">
                <a:latin typeface="Times New Roman" charset="0"/>
                <a:ea typeface="ＭＳ Ｐゴシック" charset="-128"/>
              </a:rPr>
              <a:t>Only step where the pilot tells you. </a:t>
            </a:r>
          </a:p>
          <a:p>
            <a:endParaRPr lang="en-US" altLang="x-none">
              <a:latin typeface="Times New Roman" charset="0"/>
              <a:ea typeface="ＭＳ Ｐゴシック" charset="-128"/>
            </a:endParaRPr>
          </a:p>
          <a:p>
            <a:r>
              <a:rPr lang="en-US" altLang="x-none">
                <a:latin typeface="Times New Roman" charset="0"/>
                <a:ea typeface="ＭＳ Ｐゴシック" charset="-128"/>
              </a:rPr>
              <a:t>You do not have to fly, it's your choice. </a:t>
            </a:r>
          </a:p>
          <a:p>
            <a:r>
              <a:rPr lang="en-US" altLang="x-none">
                <a:latin typeface="Times New Roman" charset="0"/>
                <a:ea typeface="ＭＳ Ｐゴシック" charset="-128"/>
              </a:rPr>
              <a:t>You can have just as much fun enjoying the scenery from high above. </a:t>
            </a:r>
          </a:p>
          <a:p>
            <a:r>
              <a:rPr lang="en-US" altLang="x-none">
                <a:latin typeface="Times New Roman" charset="0"/>
                <a:ea typeface="ＭＳ Ｐゴシック" charset="-128"/>
              </a:rPr>
              <a:t>Do not let anyone embarass you or tease you - it's your choice. </a:t>
            </a:r>
          </a:p>
          <a:p>
            <a:endParaRPr lang="en-US" altLang="x-none">
              <a:latin typeface="Times New Roman" charset="0"/>
              <a:ea typeface="ＭＳ Ｐゴシック" charset="-128"/>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053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ClrTx/>
              <a:buFontTx/>
              <a:buNone/>
            </a:pPr>
            <a:fld id="{B71427E8-F8BC-9C48-A65A-36083A968AF4}" type="slidenum">
              <a:rPr lang="en-US" altLang="x-none">
                <a:ea typeface="SimSun" charset="-122"/>
              </a:rPr>
              <a:pPr>
                <a:spcBef>
                  <a:spcPct val="0"/>
                </a:spcBef>
                <a:buClrTx/>
                <a:buFontTx/>
                <a:buNone/>
              </a:pPr>
              <a:t>67</a:t>
            </a:fld>
            <a:endParaRPr lang="en-US" altLang="x-none">
              <a:ea typeface="SimSun" charset="-122"/>
            </a:endParaRPr>
          </a:p>
        </p:txBody>
      </p:sp>
      <p:sp>
        <p:nvSpPr>
          <p:cNvPr id="150531"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150532"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ltLang="x-none">
              <a:latin typeface="Times New Roman" charset="0"/>
              <a:ea typeface="ＭＳ Ｐゴシック" charset="-128"/>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257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ClrTx/>
              <a:buFontTx/>
              <a:buNone/>
            </a:pPr>
            <a:fld id="{0006BD3F-B5D9-784C-86F3-42351247ED52}" type="slidenum">
              <a:rPr lang="en-US" altLang="x-none">
                <a:ea typeface="SimSun" charset="-122"/>
              </a:rPr>
              <a:pPr>
                <a:spcBef>
                  <a:spcPct val="0"/>
                </a:spcBef>
                <a:buClrTx/>
                <a:buFontTx/>
                <a:buNone/>
              </a:pPr>
              <a:t>68</a:t>
            </a:fld>
            <a:endParaRPr lang="en-US" altLang="x-none">
              <a:ea typeface="SimSun" charset="-122"/>
            </a:endParaRPr>
          </a:p>
        </p:txBody>
      </p:sp>
      <p:sp>
        <p:nvSpPr>
          <p:cNvPr id="152579"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152580"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ltLang="x-none">
              <a:latin typeface="Times New Roman" charset="0"/>
              <a:ea typeface="ＭＳ Ｐゴシック" charset="-128"/>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462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ClrTx/>
              <a:buFontTx/>
              <a:buNone/>
            </a:pPr>
            <a:fld id="{F8D4CED4-C276-F34B-A824-A0221F4EF5DB}" type="slidenum">
              <a:rPr lang="en-US" altLang="x-none">
                <a:ea typeface="SimSun" charset="-122"/>
              </a:rPr>
              <a:pPr>
                <a:spcBef>
                  <a:spcPct val="0"/>
                </a:spcBef>
                <a:buClrTx/>
                <a:buFontTx/>
                <a:buNone/>
              </a:pPr>
              <a:t>69</a:t>
            </a:fld>
            <a:endParaRPr lang="en-US" altLang="x-none">
              <a:ea typeface="SimSun" charset="-122"/>
            </a:endParaRPr>
          </a:p>
        </p:txBody>
      </p:sp>
      <p:sp>
        <p:nvSpPr>
          <p:cNvPr id="154627"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154628"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ltLang="x-none">
              <a:latin typeface="Times New Roman" charset="0"/>
              <a:ea typeface="ＭＳ Ｐゴシック" charset="-128"/>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667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ClrTx/>
              <a:buFontTx/>
              <a:buNone/>
            </a:pPr>
            <a:fld id="{4AAB780B-645D-5D4B-A615-E362DFA56FDA}" type="slidenum">
              <a:rPr lang="en-US" altLang="x-none">
                <a:ea typeface="SimSun" charset="-122"/>
              </a:rPr>
              <a:pPr>
                <a:spcBef>
                  <a:spcPct val="0"/>
                </a:spcBef>
                <a:buClrTx/>
                <a:buFontTx/>
                <a:buNone/>
              </a:pPr>
              <a:t>70</a:t>
            </a:fld>
            <a:endParaRPr lang="en-US" altLang="x-none">
              <a:ea typeface="SimSun" charset="-122"/>
            </a:endParaRPr>
          </a:p>
        </p:txBody>
      </p:sp>
      <p:sp>
        <p:nvSpPr>
          <p:cNvPr id="156675"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156676"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ltLang="x-none">
              <a:latin typeface="Times New Roman" charset="0"/>
              <a:ea typeface="ＭＳ Ｐゴシック"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defRPr/>
            </a:pPr>
            <a:fld id="{4FA170C2-B4E9-D246-97AE-7A337CFC4F6B}" type="slidenum">
              <a:rPr lang="en-US" altLang="x-none"/>
              <a:pPr>
                <a:defRPr/>
              </a:pPr>
              <a:t>7</a:t>
            </a:fld>
            <a:endParaRPr lang="en-US" altLang="x-none"/>
          </a:p>
        </p:txBody>
      </p:sp>
    </p:spTree>
    <p:extLst>
      <p:ext uri="{BB962C8B-B14F-4D97-AF65-F5344CB8AC3E}">
        <p14:creationId xmlns:p14="http://schemas.microsoft.com/office/powerpoint/2010/main" val="17391060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667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ClrTx/>
              <a:buFontTx/>
              <a:buNone/>
            </a:pPr>
            <a:fld id="{4AAB780B-645D-5D4B-A615-E362DFA56FDA}" type="slidenum">
              <a:rPr lang="en-US" altLang="x-none">
                <a:ea typeface="SimSun" charset="-122"/>
              </a:rPr>
              <a:pPr>
                <a:spcBef>
                  <a:spcPct val="0"/>
                </a:spcBef>
                <a:buClrTx/>
                <a:buFontTx/>
                <a:buNone/>
              </a:pPr>
              <a:t>71</a:t>
            </a:fld>
            <a:endParaRPr lang="en-US" altLang="x-none">
              <a:ea typeface="SimSun" charset="-122"/>
            </a:endParaRPr>
          </a:p>
        </p:txBody>
      </p:sp>
      <p:sp>
        <p:nvSpPr>
          <p:cNvPr id="156675"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156676"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ltLang="x-none">
              <a:latin typeface="Times New Roman" charset="0"/>
              <a:ea typeface="ＭＳ Ｐゴシック" charset="-128"/>
            </a:endParaRPr>
          </a:p>
        </p:txBody>
      </p:sp>
    </p:spTree>
    <p:extLst>
      <p:ext uri="{BB962C8B-B14F-4D97-AF65-F5344CB8AC3E}">
        <p14:creationId xmlns:p14="http://schemas.microsoft.com/office/powerpoint/2010/main" val="8445553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p:cNvSpPr>
            <a:spLocks noGrp="1" noRot="1" noChangeAspect="1" noTextEdit="1"/>
          </p:cNvSpPr>
          <p:nvPr>
            <p:ph type="sldImg"/>
          </p:nvPr>
        </p:nvSpPr>
        <p:spPr>
          <a:ln/>
        </p:spPr>
      </p:sp>
      <p:sp>
        <p:nvSpPr>
          <p:cNvPr id="171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x-none">
              <a:latin typeface="Times New Roman" charset="0"/>
              <a:ea typeface="ＭＳ Ｐゴシック" charset="-128"/>
            </a:endParaRPr>
          </a:p>
        </p:txBody>
      </p:sp>
      <p:sp>
        <p:nvSpPr>
          <p:cNvPr id="171011"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723900" algn="l"/>
                <a:tab pos="1447800" algn="l"/>
                <a:tab pos="2171700" algn="l"/>
                <a:tab pos="2895600" algn="l"/>
              </a:tabLst>
              <a:defRPr sz="2400">
                <a:solidFill>
                  <a:schemeClr val="bg1"/>
                </a:solidFill>
                <a:latin typeface="Tahoma" charset="0"/>
                <a:ea typeface="SimSun" charset="-122"/>
              </a:defRPr>
            </a:lvl1pPr>
            <a:lvl2pPr>
              <a:tabLst>
                <a:tab pos="723900" algn="l"/>
                <a:tab pos="1447800" algn="l"/>
                <a:tab pos="2171700" algn="l"/>
                <a:tab pos="2895600" algn="l"/>
              </a:tabLst>
              <a:defRPr sz="2400">
                <a:solidFill>
                  <a:schemeClr val="bg1"/>
                </a:solidFill>
                <a:latin typeface="Tahoma" charset="0"/>
                <a:ea typeface="SimSun" charset="-122"/>
              </a:defRPr>
            </a:lvl2pPr>
            <a:lvl3pPr>
              <a:tabLst>
                <a:tab pos="723900" algn="l"/>
                <a:tab pos="1447800" algn="l"/>
                <a:tab pos="2171700" algn="l"/>
                <a:tab pos="2895600" algn="l"/>
              </a:tabLst>
              <a:defRPr sz="2400">
                <a:solidFill>
                  <a:schemeClr val="bg1"/>
                </a:solidFill>
                <a:latin typeface="Tahoma" charset="0"/>
                <a:ea typeface="SimSun" charset="-122"/>
              </a:defRPr>
            </a:lvl3pPr>
            <a:lvl4pPr>
              <a:tabLst>
                <a:tab pos="723900" algn="l"/>
                <a:tab pos="1447800" algn="l"/>
                <a:tab pos="2171700" algn="l"/>
                <a:tab pos="2895600" algn="l"/>
              </a:tabLst>
              <a:defRPr sz="2400">
                <a:solidFill>
                  <a:schemeClr val="bg1"/>
                </a:solidFill>
                <a:latin typeface="Tahoma" charset="0"/>
                <a:ea typeface="SimSun" charset="-122"/>
              </a:defRPr>
            </a:lvl4pPr>
            <a:lvl5pPr>
              <a:tabLst>
                <a:tab pos="723900" algn="l"/>
                <a:tab pos="1447800" algn="l"/>
                <a:tab pos="2171700" algn="l"/>
                <a:tab pos="2895600" algn="l"/>
              </a:tabLst>
              <a:defRPr sz="2400">
                <a:solidFill>
                  <a:schemeClr val="bg1"/>
                </a:solidFill>
                <a:latin typeface="Tahoma" charset="0"/>
                <a:ea typeface="SimSun" charset="-122"/>
              </a:defRPr>
            </a:lvl5pPr>
            <a:lvl6pPr marL="2514600" indent="-228600" defTabSz="457200" eaLnBrk="0" fontAlgn="base" hangingPunct="0">
              <a:spcBef>
                <a:spcPct val="0"/>
              </a:spcBef>
              <a:spcAft>
                <a:spcPct val="0"/>
              </a:spcAft>
              <a:tabLst>
                <a:tab pos="723900" algn="l"/>
                <a:tab pos="1447800" algn="l"/>
                <a:tab pos="2171700" algn="l"/>
                <a:tab pos="2895600" algn="l"/>
              </a:tabLst>
              <a:defRPr sz="2400">
                <a:solidFill>
                  <a:schemeClr val="bg1"/>
                </a:solidFill>
                <a:latin typeface="Tahoma" charset="0"/>
                <a:ea typeface="SimSun" charset="-122"/>
              </a:defRPr>
            </a:lvl6pPr>
            <a:lvl7pPr marL="2971800" indent="-228600" defTabSz="457200" eaLnBrk="0" fontAlgn="base" hangingPunct="0">
              <a:spcBef>
                <a:spcPct val="0"/>
              </a:spcBef>
              <a:spcAft>
                <a:spcPct val="0"/>
              </a:spcAft>
              <a:tabLst>
                <a:tab pos="723900" algn="l"/>
                <a:tab pos="1447800" algn="l"/>
                <a:tab pos="2171700" algn="l"/>
                <a:tab pos="2895600" algn="l"/>
              </a:tabLst>
              <a:defRPr sz="2400">
                <a:solidFill>
                  <a:schemeClr val="bg1"/>
                </a:solidFill>
                <a:latin typeface="Tahoma" charset="0"/>
                <a:ea typeface="SimSun" charset="-122"/>
              </a:defRPr>
            </a:lvl7pPr>
            <a:lvl8pPr marL="3429000" indent="-228600" defTabSz="457200" eaLnBrk="0" fontAlgn="base" hangingPunct="0">
              <a:spcBef>
                <a:spcPct val="0"/>
              </a:spcBef>
              <a:spcAft>
                <a:spcPct val="0"/>
              </a:spcAft>
              <a:tabLst>
                <a:tab pos="723900" algn="l"/>
                <a:tab pos="1447800" algn="l"/>
                <a:tab pos="2171700" algn="l"/>
                <a:tab pos="2895600" algn="l"/>
              </a:tabLst>
              <a:defRPr sz="2400">
                <a:solidFill>
                  <a:schemeClr val="bg1"/>
                </a:solidFill>
                <a:latin typeface="Tahoma" charset="0"/>
                <a:ea typeface="SimSun" charset="-122"/>
              </a:defRPr>
            </a:lvl8pPr>
            <a:lvl9pPr marL="3886200" indent="-228600" defTabSz="457200" eaLnBrk="0" fontAlgn="base" hangingPunct="0">
              <a:spcBef>
                <a:spcPct val="0"/>
              </a:spcBef>
              <a:spcAft>
                <a:spcPct val="0"/>
              </a:spcAft>
              <a:tabLst>
                <a:tab pos="723900" algn="l"/>
                <a:tab pos="1447800" algn="l"/>
                <a:tab pos="2171700" algn="l"/>
                <a:tab pos="2895600" algn="l"/>
              </a:tabLst>
              <a:defRPr sz="2400">
                <a:solidFill>
                  <a:schemeClr val="bg1"/>
                </a:solidFill>
                <a:latin typeface="Tahoma" charset="0"/>
                <a:ea typeface="SimSun" charset="-122"/>
              </a:defRPr>
            </a:lvl9pPr>
          </a:lstStyle>
          <a:p>
            <a:fld id="{C072C83E-79D0-1646-93AD-1A28ADEF6576}" type="slidenum">
              <a:rPr lang="en-US" altLang="x-none" sz="1200">
                <a:solidFill>
                  <a:srgbClr val="000000"/>
                </a:solidFill>
                <a:latin typeface="Times New Roman" charset="0"/>
              </a:rPr>
              <a:pPr/>
              <a:t>72</a:t>
            </a:fld>
            <a:endParaRPr lang="en-US" altLang="x-none" sz="1200">
              <a:solidFill>
                <a:srgbClr val="000000"/>
              </a:solidFill>
              <a:latin typeface="Times New Roman"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p:cNvSpPr>
            <a:spLocks noGrp="1" noRot="1" noChangeAspect="1" noTextEdit="1"/>
          </p:cNvSpPr>
          <p:nvPr>
            <p:ph type="sldImg"/>
          </p:nvPr>
        </p:nvSpPr>
        <p:spPr>
          <a:ln/>
        </p:spPr>
      </p:sp>
      <p:sp>
        <p:nvSpPr>
          <p:cNvPr id="171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x-none">
              <a:latin typeface="Times New Roman" charset="0"/>
              <a:ea typeface="ＭＳ Ｐゴシック" charset="-128"/>
            </a:endParaRPr>
          </a:p>
        </p:txBody>
      </p:sp>
      <p:sp>
        <p:nvSpPr>
          <p:cNvPr id="171011"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723900" algn="l"/>
                <a:tab pos="1447800" algn="l"/>
                <a:tab pos="2171700" algn="l"/>
                <a:tab pos="2895600" algn="l"/>
              </a:tabLst>
              <a:defRPr sz="2400">
                <a:solidFill>
                  <a:schemeClr val="bg1"/>
                </a:solidFill>
                <a:latin typeface="Tahoma" charset="0"/>
                <a:ea typeface="SimSun" charset="-122"/>
              </a:defRPr>
            </a:lvl1pPr>
            <a:lvl2pPr>
              <a:tabLst>
                <a:tab pos="723900" algn="l"/>
                <a:tab pos="1447800" algn="l"/>
                <a:tab pos="2171700" algn="l"/>
                <a:tab pos="2895600" algn="l"/>
              </a:tabLst>
              <a:defRPr sz="2400">
                <a:solidFill>
                  <a:schemeClr val="bg1"/>
                </a:solidFill>
                <a:latin typeface="Tahoma" charset="0"/>
                <a:ea typeface="SimSun" charset="-122"/>
              </a:defRPr>
            </a:lvl2pPr>
            <a:lvl3pPr>
              <a:tabLst>
                <a:tab pos="723900" algn="l"/>
                <a:tab pos="1447800" algn="l"/>
                <a:tab pos="2171700" algn="l"/>
                <a:tab pos="2895600" algn="l"/>
              </a:tabLst>
              <a:defRPr sz="2400">
                <a:solidFill>
                  <a:schemeClr val="bg1"/>
                </a:solidFill>
                <a:latin typeface="Tahoma" charset="0"/>
                <a:ea typeface="SimSun" charset="-122"/>
              </a:defRPr>
            </a:lvl3pPr>
            <a:lvl4pPr>
              <a:tabLst>
                <a:tab pos="723900" algn="l"/>
                <a:tab pos="1447800" algn="l"/>
                <a:tab pos="2171700" algn="l"/>
                <a:tab pos="2895600" algn="l"/>
              </a:tabLst>
              <a:defRPr sz="2400">
                <a:solidFill>
                  <a:schemeClr val="bg1"/>
                </a:solidFill>
                <a:latin typeface="Tahoma" charset="0"/>
                <a:ea typeface="SimSun" charset="-122"/>
              </a:defRPr>
            </a:lvl4pPr>
            <a:lvl5pPr>
              <a:tabLst>
                <a:tab pos="723900" algn="l"/>
                <a:tab pos="1447800" algn="l"/>
                <a:tab pos="2171700" algn="l"/>
                <a:tab pos="2895600" algn="l"/>
              </a:tabLst>
              <a:defRPr sz="2400">
                <a:solidFill>
                  <a:schemeClr val="bg1"/>
                </a:solidFill>
                <a:latin typeface="Tahoma" charset="0"/>
                <a:ea typeface="SimSun" charset="-122"/>
              </a:defRPr>
            </a:lvl5pPr>
            <a:lvl6pPr marL="2514600" indent="-228600" defTabSz="457200" eaLnBrk="0" fontAlgn="base" hangingPunct="0">
              <a:spcBef>
                <a:spcPct val="0"/>
              </a:spcBef>
              <a:spcAft>
                <a:spcPct val="0"/>
              </a:spcAft>
              <a:tabLst>
                <a:tab pos="723900" algn="l"/>
                <a:tab pos="1447800" algn="l"/>
                <a:tab pos="2171700" algn="l"/>
                <a:tab pos="2895600" algn="l"/>
              </a:tabLst>
              <a:defRPr sz="2400">
                <a:solidFill>
                  <a:schemeClr val="bg1"/>
                </a:solidFill>
                <a:latin typeface="Tahoma" charset="0"/>
                <a:ea typeface="SimSun" charset="-122"/>
              </a:defRPr>
            </a:lvl6pPr>
            <a:lvl7pPr marL="2971800" indent="-228600" defTabSz="457200" eaLnBrk="0" fontAlgn="base" hangingPunct="0">
              <a:spcBef>
                <a:spcPct val="0"/>
              </a:spcBef>
              <a:spcAft>
                <a:spcPct val="0"/>
              </a:spcAft>
              <a:tabLst>
                <a:tab pos="723900" algn="l"/>
                <a:tab pos="1447800" algn="l"/>
                <a:tab pos="2171700" algn="l"/>
                <a:tab pos="2895600" algn="l"/>
              </a:tabLst>
              <a:defRPr sz="2400">
                <a:solidFill>
                  <a:schemeClr val="bg1"/>
                </a:solidFill>
                <a:latin typeface="Tahoma" charset="0"/>
                <a:ea typeface="SimSun" charset="-122"/>
              </a:defRPr>
            </a:lvl7pPr>
            <a:lvl8pPr marL="3429000" indent="-228600" defTabSz="457200" eaLnBrk="0" fontAlgn="base" hangingPunct="0">
              <a:spcBef>
                <a:spcPct val="0"/>
              </a:spcBef>
              <a:spcAft>
                <a:spcPct val="0"/>
              </a:spcAft>
              <a:tabLst>
                <a:tab pos="723900" algn="l"/>
                <a:tab pos="1447800" algn="l"/>
                <a:tab pos="2171700" algn="l"/>
                <a:tab pos="2895600" algn="l"/>
              </a:tabLst>
              <a:defRPr sz="2400">
                <a:solidFill>
                  <a:schemeClr val="bg1"/>
                </a:solidFill>
                <a:latin typeface="Tahoma" charset="0"/>
                <a:ea typeface="SimSun" charset="-122"/>
              </a:defRPr>
            </a:lvl8pPr>
            <a:lvl9pPr marL="3886200" indent="-228600" defTabSz="457200" eaLnBrk="0" fontAlgn="base" hangingPunct="0">
              <a:spcBef>
                <a:spcPct val="0"/>
              </a:spcBef>
              <a:spcAft>
                <a:spcPct val="0"/>
              </a:spcAft>
              <a:tabLst>
                <a:tab pos="723900" algn="l"/>
                <a:tab pos="1447800" algn="l"/>
                <a:tab pos="2171700" algn="l"/>
                <a:tab pos="2895600" algn="l"/>
              </a:tabLst>
              <a:defRPr sz="2400">
                <a:solidFill>
                  <a:schemeClr val="bg1"/>
                </a:solidFill>
                <a:latin typeface="Tahoma" charset="0"/>
                <a:ea typeface="SimSun" charset="-122"/>
              </a:defRPr>
            </a:lvl9pPr>
          </a:lstStyle>
          <a:p>
            <a:fld id="{C072C83E-79D0-1646-93AD-1A28ADEF6576}" type="slidenum">
              <a:rPr lang="en-US" altLang="x-none" sz="1200">
                <a:solidFill>
                  <a:srgbClr val="000000"/>
                </a:solidFill>
                <a:latin typeface="Times New Roman" charset="0"/>
              </a:rPr>
              <a:pPr/>
              <a:t>73</a:t>
            </a:fld>
            <a:endParaRPr lang="en-US" altLang="x-none" sz="1200">
              <a:solidFill>
                <a:srgbClr val="000000"/>
              </a:solidFill>
              <a:latin typeface="Times New Roman" charset="0"/>
            </a:endParaRPr>
          </a:p>
        </p:txBody>
      </p:sp>
    </p:spTree>
    <p:extLst>
      <p:ext uri="{BB962C8B-B14F-4D97-AF65-F5344CB8AC3E}">
        <p14:creationId xmlns:p14="http://schemas.microsoft.com/office/powerpoint/2010/main" val="8415390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974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ClrTx/>
              <a:buFontTx/>
              <a:buNone/>
            </a:pPr>
            <a:fld id="{BC85EABF-235A-274F-B086-8209724940EA}" type="slidenum">
              <a:rPr lang="en-US" altLang="x-none">
                <a:ea typeface="SimSun" charset="-122"/>
              </a:rPr>
              <a:pPr>
                <a:spcBef>
                  <a:spcPct val="0"/>
                </a:spcBef>
                <a:buClrTx/>
                <a:buFontTx/>
                <a:buNone/>
              </a:pPr>
              <a:t>74</a:t>
            </a:fld>
            <a:endParaRPr lang="en-US" altLang="x-none">
              <a:ea typeface="SimSun" charset="-122"/>
            </a:endParaRPr>
          </a:p>
        </p:txBody>
      </p:sp>
      <p:sp>
        <p:nvSpPr>
          <p:cNvPr id="159747"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159748"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FAA26D3D-D897-4be2-8F04-BA451C77F1D7}">
              <ma14:placeholderFlag xmlns:ma14="http://schemas.microsoft.com/office/mac/drawingml/2011/main" val="1"/>
            </a:ext>
          </a:extLst>
        </p:spPr>
        <p:txBody>
          <a:bodyPr wrap="none" anchor="ctr"/>
          <a:lstStyle/>
          <a:p>
            <a:r>
              <a:rPr lang="en-US" altLang="x-none">
                <a:latin typeface="Times New Roman" charset="0"/>
                <a:ea typeface="ＭＳ Ｐゴシック" charset="-128"/>
              </a:rPr>
              <a:t>What's on the cert?</a:t>
            </a:r>
          </a:p>
          <a:p>
            <a:r>
              <a:rPr lang="en-US" altLang="x-none">
                <a:latin typeface="Times New Roman" charset="0"/>
                <a:ea typeface="ＭＳ Ｐゴシック" charset="-128"/>
              </a:rPr>
              <a:t>Pilot, N number, date, airplane, etc.</a:t>
            </a:r>
          </a:p>
          <a:p>
            <a:r>
              <a:rPr lang="en-US" altLang="x-none">
                <a:latin typeface="Times New Roman" charset="0"/>
                <a:ea typeface="ＭＳ Ｐゴシック" charset="-128"/>
              </a:rPr>
              <a:t>You can always look up the airplane on the FAA website.</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179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ClrTx/>
              <a:buFontTx/>
              <a:buNone/>
            </a:pPr>
            <a:fld id="{C5FB63AE-AD66-7B4D-9198-39F407AC27AC}" type="slidenum">
              <a:rPr lang="en-US" altLang="x-none">
                <a:ea typeface="SimSun" charset="-122"/>
              </a:rPr>
              <a:pPr>
                <a:spcBef>
                  <a:spcPct val="0"/>
                </a:spcBef>
                <a:buClrTx/>
                <a:buFontTx/>
                <a:buNone/>
              </a:pPr>
              <a:t>75</a:t>
            </a:fld>
            <a:endParaRPr lang="en-US" altLang="x-none">
              <a:ea typeface="SimSun" charset="-122"/>
            </a:endParaRPr>
          </a:p>
        </p:txBody>
      </p:sp>
      <p:sp>
        <p:nvSpPr>
          <p:cNvPr id="161795"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161796"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ltLang="x-none">
              <a:latin typeface="Times New Roman" charset="0"/>
              <a:ea typeface="ＭＳ Ｐゴシック" charset="-128"/>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Slide Image Placeholder 1"/>
          <p:cNvSpPr>
            <a:spLocks noGrp="1" noRot="1" noChangeAspect="1" noTextEdit="1"/>
          </p:cNvSpPr>
          <p:nvPr>
            <p:ph type="sldImg"/>
          </p:nvPr>
        </p:nvSpPr>
        <p:spPr>
          <a:ln/>
        </p:spPr>
      </p:sp>
      <p:sp>
        <p:nvSpPr>
          <p:cNvPr id="17203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x-none">
              <a:latin typeface="Times New Roman" charset="0"/>
              <a:ea typeface="ＭＳ Ｐゴシック" charset="-128"/>
            </a:endParaRPr>
          </a:p>
        </p:txBody>
      </p:sp>
      <p:sp>
        <p:nvSpPr>
          <p:cNvPr id="172035"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723900" algn="l"/>
                <a:tab pos="1447800" algn="l"/>
                <a:tab pos="2171700" algn="l"/>
                <a:tab pos="2895600" algn="l"/>
              </a:tabLst>
              <a:defRPr sz="2400">
                <a:solidFill>
                  <a:schemeClr val="bg1"/>
                </a:solidFill>
                <a:latin typeface="Tahoma" charset="0"/>
                <a:ea typeface="SimSun" charset="-122"/>
              </a:defRPr>
            </a:lvl1pPr>
            <a:lvl2pPr>
              <a:tabLst>
                <a:tab pos="723900" algn="l"/>
                <a:tab pos="1447800" algn="l"/>
                <a:tab pos="2171700" algn="l"/>
                <a:tab pos="2895600" algn="l"/>
              </a:tabLst>
              <a:defRPr sz="2400">
                <a:solidFill>
                  <a:schemeClr val="bg1"/>
                </a:solidFill>
                <a:latin typeface="Tahoma" charset="0"/>
                <a:ea typeface="SimSun" charset="-122"/>
              </a:defRPr>
            </a:lvl2pPr>
            <a:lvl3pPr>
              <a:tabLst>
                <a:tab pos="723900" algn="l"/>
                <a:tab pos="1447800" algn="l"/>
                <a:tab pos="2171700" algn="l"/>
                <a:tab pos="2895600" algn="l"/>
              </a:tabLst>
              <a:defRPr sz="2400">
                <a:solidFill>
                  <a:schemeClr val="bg1"/>
                </a:solidFill>
                <a:latin typeface="Tahoma" charset="0"/>
                <a:ea typeface="SimSun" charset="-122"/>
              </a:defRPr>
            </a:lvl3pPr>
            <a:lvl4pPr>
              <a:tabLst>
                <a:tab pos="723900" algn="l"/>
                <a:tab pos="1447800" algn="l"/>
                <a:tab pos="2171700" algn="l"/>
                <a:tab pos="2895600" algn="l"/>
              </a:tabLst>
              <a:defRPr sz="2400">
                <a:solidFill>
                  <a:schemeClr val="bg1"/>
                </a:solidFill>
                <a:latin typeface="Tahoma" charset="0"/>
                <a:ea typeface="SimSun" charset="-122"/>
              </a:defRPr>
            </a:lvl4pPr>
            <a:lvl5pPr>
              <a:tabLst>
                <a:tab pos="723900" algn="l"/>
                <a:tab pos="1447800" algn="l"/>
                <a:tab pos="2171700" algn="l"/>
                <a:tab pos="2895600" algn="l"/>
              </a:tabLst>
              <a:defRPr sz="2400">
                <a:solidFill>
                  <a:schemeClr val="bg1"/>
                </a:solidFill>
                <a:latin typeface="Tahoma" charset="0"/>
                <a:ea typeface="SimSun" charset="-122"/>
              </a:defRPr>
            </a:lvl5pPr>
            <a:lvl6pPr marL="2514600" indent="-228600" defTabSz="457200" eaLnBrk="0" fontAlgn="base" hangingPunct="0">
              <a:spcBef>
                <a:spcPct val="0"/>
              </a:spcBef>
              <a:spcAft>
                <a:spcPct val="0"/>
              </a:spcAft>
              <a:tabLst>
                <a:tab pos="723900" algn="l"/>
                <a:tab pos="1447800" algn="l"/>
                <a:tab pos="2171700" algn="l"/>
                <a:tab pos="2895600" algn="l"/>
              </a:tabLst>
              <a:defRPr sz="2400">
                <a:solidFill>
                  <a:schemeClr val="bg1"/>
                </a:solidFill>
                <a:latin typeface="Tahoma" charset="0"/>
                <a:ea typeface="SimSun" charset="-122"/>
              </a:defRPr>
            </a:lvl6pPr>
            <a:lvl7pPr marL="2971800" indent="-228600" defTabSz="457200" eaLnBrk="0" fontAlgn="base" hangingPunct="0">
              <a:spcBef>
                <a:spcPct val="0"/>
              </a:spcBef>
              <a:spcAft>
                <a:spcPct val="0"/>
              </a:spcAft>
              <a:tabLst>
                <a:tab pos="723900" algn="l"/>
                <a:tab pos="1447800" algn="l"/>
                <a:tab pos="2171700" algn="l"/>
                <a:tab pos="2895600" algn="l"/>
              </a:tabLst>
              <a:defRPr sz="2400">
                <a:solidFill>
                  <a:schemeClr val="bg1"/>
                </a:solidFill>
                <a:latin typeface="Tahoma" charset="0"/>
                <a:ea typeface="SimSun" charset="-122"/>
              </a:defRPr>
            </a:lvl7pPr>
            <a:lvl8pPr marL="3429000" indent="-228600" defTabSz="457200" eaLnBrk="0" fontAlgn="base" hangingPunct="0">
              <a:spcBef>
                <a:spcPct val="0"/>
              </a:spcBef>
              <a:spcAft>
                <a:spcPct val="0"/>
              </a:spcAft>
              <a:tabLst>
                <a:tab pos="723900" algn="l"/>
                <a:tab pos="1447800" algn="l"/>
                <a:tab pos="2171700" algn="l"/>
                <a:tab pos="2895600" algn="l"/>
              </a:tabLst>
              <a:defRPr sz="2400">
                <a:solidFill>
                  <a:schemeClr val="bg1"/>
                </a:solidFill>
                <a:latin typeface="Tahoma" charset="0"/>
                <a:ea typeface="SimSun" charset="-122"/>
              </a:defRPr>
            </a:lvl8pPr>
            <a:lvl9pPr marL="3886200" indent="-228600" defTabSz="457200" eaLnBrk="0" fontAlgn="base" hangingPunct="0">
              <a:spcBef>
                <a:spcPct val="0"/>
              </a:spcBef>
              <a:spcAft>
                <a:spcPct val="0"/>
              </a:spcAft>
              <a:tabLst>
                <a:tab pos="723900" algn="l"/>
                <a:tab pos="1447800" algn="l"/>
                <a:tab pos="2171700" algn="l"/>
                <a:tab pos="2895600" algn="l"/>
              </a:tabLst>
              <a:defRPr sz="2400">
                <a:solidFill>
                  <a:schemeClr val="bg1"/>
                </a:solidFill>
                <a:latin typeface="Tahoma" charset="0"/>
                <a:ea typeface="SimSun" charset="-122"/>
              </a:defRPr>
            </a:lvl9pPr>
          </a:lstStyle>
          <a:p>
            <a:fld id="{B14C40AC-3DCF-6942-AE59-0CF5C1EB0133}" type="slidenum">
              <a:rPr lang="en-US" altLang="x-none" sz="1200">
                <a:solidFill>
                  <a:srgbClr val="000000"/>
                </a:solidFill>
                <a:latin typeface="Times New Roman" charset="0"/>
              </a:rPr>
              <a:pPr/>
              <a:t>76</a:t>
            </a:fld>
            <a:endParaRPr lang="en-US" altLang="x-none" sz="1200">
              <a:solidFill>
                <a:srgbClr val="000000"/>
              </a:solidFill>
              <a:latin typeface="Times New Roman"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486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ClrTx/>
              <a:buFontTx/>
              <a:buNone/>
            </a:pPr>
            <a:fld id="{2690699E-D5D5-E94F-B06A-28C38492D037}" type="slidenum">
              <a:rPr lang="en-US" altLang="x-none">
                <a:ea typeface="SimSun" charset="-122"/>
              </a:rPr>
              <a:pPr>
                <a:spcBef>
                  <a:spcPct val="0"/>
                </a:spcBef>
                <a:buClrTx/>
                <a:buFontTx/>
                <a:buNone/>
              </a:pPr>
              <a:t>77</a:t>
            </a:fld>
            <a:endParaRPr lang="en-US" altLang="x-none">
              <a:ea typeface="SimSun" charset="-122"/>
            </a:endParaRPr>
          </a:p>
        </p:txBody>
      </p:sp>
      <p:sp>
        <p:nvSpPr>
          <p:cNvPr id="164867"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164868"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ltLang="x-none">
              <a:latin typeface="Times New Roman" charset="0"/>
              <a:ea typeface="ＭＳ Ｐゴシック" charset="-128"/>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691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ClrTx/>
              <a:buFontTx/>
              <a:buNone/>
            </a:pPr>
            <a:fld id="{FFB59534-252C-0942-89C7-143E67EC6D12}" type="slidenum">
              <a:rPr lang="en-US" altLang="x-none">
                <a:ea typeface="SimSun" charset="-122"/>
              </a:rPr>
              <a:pPr>
                <a:spcBef>
                  <a:spcPct val="0"/>
                </a:spcBef>
                <a:buClrTx/>
                <a:buFontTx/>
                <a:buNone/>
              </a:pPr>
              <a:t>78</a:t>
            </a:fld>
            <a:endParaRPr lang="en-US" altLang="x-none">
              <a:ea typeface="SimSun" charset="-122"/>
            </a:endParaRPr>
          </a:p>
        </p:txBody>
      </p:sp>
      <p:sp>
        <p:nvSpPr>
          <p:cNvPr id="166915"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166916"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ltLang="x-none">
              <a:latin typeface="Times New Roman" charset="0"/>
              <a:ea typeface="ＭＳ Ｐゴシック"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Ask audience....</a:t>
            </a:r>
          </a:p>
        </p:txBody>
      </p:sp>
      <p:sp>
        <p:nvSpPr>
          <p:cNvPr id="4" name="Slide Number Placeholder 3"/>
          <p:cNvSpPr>
            <a:spLocks noGrp="1"/>
          </p:cNvSpPr>
          <p:nvPr>
            <p:ph type="sldNum" idx="10"/>
          </p:nvPr>
        </p:nvSpPr>
        <p:spPr/>
        <p:txBody>
          <a:bodyPr/>
          <a:lstStyle/>
          <a:p>
            <a:pPr>
              <a:defRPr/>
            </a:pPr>
            <a:fld id="{4FA170C2-B4E9-D246-97AE-7A337CFC4F6B}" type="slidenum">
              <a:rPr lang="en-US" altLang="x-none"/>
              <a:pPr>
                <a:defRPr/>
              </a:pPr>
              <a:t>11</a:t>
            </a:fld>
            <a:endParaRPr lang="en-US" altLang="x-none"/>
          </a:p>
        </p:txBody>
      </p:sp>
    </p:spTree>
    <p:extLst>
      <p:ext uri="{BB962C8B-B14F-4D97-AF65-F5344CB8AC3E}">
        <p14:creationId xmlns:p14="http://schemas.microsoft.com/office/powerpoint/2010/main" val="916477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x-none">
                <a:latin typeface="Times New Roman" charset="0"/>
                <a:ea typeface="ＭＳ Ｐゴシック" charset="-128"/>
              </a:rPr>
              <a:t>This an an international organization, not just the US.</a:t>
            </a:r>
          </a:p>
          <a:p>
            <a:endParaRPr lang="en-US" altLang="x-none">
              <a:latin typeface="Times New Roman" charset="0"/>
              <a:ea typeface="ＭＳ Ｐゴシック" charset="-128"/>
            </a:endParaRPr>
          </a:p>
          <a:p>
            <a:r>
              <a:rPr lang="en-US" altLang="x-none">
                <a:latin typeface="Times New Roman" charset="0"/>
                <a:ea typeface="ＭＳ Ｐゴシック" charset="-128"/>
              </a:rPr>
              <a:t>We have people who built their airplanes, bought factory airplanes, and people who don't fly, just love aviation.</a:t>
            </a:r>
          </a:p>
          <a:p>
            <a:endParaRPr lang="en-US" altLang="x-none">
              <a:latin typeface="Times New Roman" charset="0"/>
              <a:ea typeface="ＭＳ Ｐゴシック" charset="-128"/>
            </a:endParaRPr>
          </a:p>
        </p:txBody>
      </p:sp>
      <p:sp>
        <p:nvSpPr>
          <p:cNvPr id="40963" name="Slide Number Placeholder 3"/>
          <p:cNvSpPr>
            <a:spLocks noGrp="1"/>
          </p:cNvSpPr>
          <p:nvPr>
            <p:ph type="sldNum" sz="quarter"/>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ClrTx/>
              <a:buFontTx/>
              <a:buNone/>
            </a:pPr>
            <a:fld id="{881B1EE7-4D21-2F47-A00F-A7C8C5174F18}" type="slidenum">
              <a:rPr lang="en-US" altLang="x-none">
                <a:solidFill>
                  <a:schemeClr val="tx1"/>
                </a:solidFill>
              </a:rPr>
              <a:pPr>
                <a:spcBef>
                  <a:spcPct val="0"/>
                </a:spcBef>
                <a:buClrTx/>
                <a:buFontTx/>
                <a:buNone/>
              </a:pPr>
              <a:t>12</a:t>
            </a:fld>
            <a:endParaRPr lang="en-US" altLang="x-none">
              <a:solidFill>
                <a:schemeClr val="tx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1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ClrTx/>
              <a:buFontTx/>
              <a:buNone/>
            </a:pPr>
            <a:fld id="{961E1454-1768-BF4A-885D-699162E33BBB}" type="slidenum">
              <a:rPr lang="en-US" altLang="x-none">
                <a:ea typeface="SimSun" charset="-122"/>
              </a:rPr>
              <a:pPr>
                <a:spcBef>
                  <a:spcPct val="0"/>
                </a:spcBef>
                <a:buClrTx/>
                <a:buFontTx/>
                <a:buNone/>
              </a:pPr>
              <a:t>13</a:t>
            </a:fld>
            <a:endParaRPr lang="en-US" altLang="x-none">
              <a:ea typeface="SimSun" charset="-122"/>
            </a:endParaRPr>
          </a:p>
        </p:txBody>
      </p:sp>
      <p:sp>
        <p:nvSpPr>
          <p:cNvPr id="43011"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43012"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ltLang="x-none">
              <a:latin typeface="Times New Roman" charset="0"/>
              <a:ea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66"/>
          <p:cNvSpPr>
            <a:spLocks noGrp="1" noChangeArrowheads="1"/>
          </p:cNvSpPr>
          <p:nvPr>
            <p:ph type="sldNum" idx="10"/>
          </p:nvPr>
        </p:nvSpPr>
        <p:spPr>
          <a:ln/>
        </p:spPr>
        <p:txBody>
          <a:bodyPr/>
          <a:lstStyle>
            <a:lvl1pPr>
              <a:defRPr/>
            </a:lvl1pPr>
          </a:lstStyle>
          <a:p>
            <a:pPr>
              <a:defRPr/>
            </a:pPr>
            <a:fld id="{BEB09B1A-7A86-3C44-BF3A-8F6306FA2540}" type="slidenum">
              <a:rPr lang="en-US" altLang="x-none"/>
              <a:pPr>
                <a:defRPr/>
              </a:pPr>
              <a:t>‹#›</a:t>
            </a:fld>
            <a:endParaRPr lang="en-US" altLang="x-none"/>
          </a:p>
        </p:txBody>
      </p:sp>
    </p:spTree>
    <p:extLst>
      <p:ext uri="{BB962C8B-B14F-4D97-AF65-F5344CB8AC3E}">
        <p14:creationId xmlns:p14="http://schemas.microsoft.com/office/powerpoint/2010/main" val="656832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6"/>
          <p:cNvSpPr>
            <a:spLocks noGrp="1" noChangeArrowheads="1"/>
          </p:cNvSpPr>
          <p:nvPr>
            <p:ph type="sldNum" idx="10"/>
          </p:nvPr>
        </p:nvSpPr>
        <p:spPr>
          <a:ln/>
        </p:spPr>
        <p:txBody>
          <a:bodyPr/>
          <a:lstStyle>
            <a:lvl1pPr>
              <a:defRPr/>
            </a:lvl1pPr>
          </a:lstStyle>
          <a:p>
            <a:pPr>
              <a:defRPr/>
            </a:pPr>
            <a:fld id="{C7C5FB57-31AF-304C-8738-2C50383AE720}" type="slidenum">
              <a:rPr lang="en-US" altLang="x-none"/>
              <a:pPr>
                <a:defRPr/>
              </a:pPr>
              <a:t>‹#›</a:t>
            </a:fld>
            <a:endParaRPr lang="en-US" altLang="x-none"/>
          </a:p>
        </p:txBody>
      </p:sp>
    </p:spTree>
    <p:extLst>
      <p:ext uri="{BB962C8B-B14F-4D97-AF65-F5344CB8AC3E}">
        <p14:creationId xmlns:p14="http://schemas.microsoft.com/office/powerpoint/2010/main" val="2065120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304800"/>
            <a:ext cx="1998663" cy="57134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304800"/>
            <a:ext cx="5848350" cy="57134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6"/>
          <p:cNvSpPr>
            <a:spLocks noGrp="1" noChangeArrowheads="1"/>
          </p:cNvSpPr>
          <p:nvPr>
            <p:ph type="sldNum" idx="10"/>
          </p:nvPr>
        </p:nvSpPr>
        <p:spPr>
          <a:ln/>
        </p:spPr>
        <p:txBody>
          <a:bodyPr/>
          <a:lstStyle>
            <a:lvl1pPr>
              <a:defRPr/>
            </a:lvl1pPr>
          </a:lstStyle>
          <a:p>
            <a:pPr>
              <a:defRPr/>
            </a:pPr>
            <a:fld id="{3020EE30-381A-3A4C-9F5D-35055486B75A}" type="slidenum">
              <a:rPr lang="en-US" altLang="x-none"/>
              <a:pPr>
                <a:defRPr/>
              </a:pPr>
              <a:t>‹#›</a:t>
            </a:fld>
            <a:endParaRPr lang="en-US" altLang="x-none"/>
          </a:p>
        </p:txBody>
      </p:sp>
    </p:spTree>
    <p:extLst>
      <p:ext uri="{BB962C8B-B14F-4D97-AF65-F5344CB8AC3E}">
        <p14:creationId xmlns:p14="http://schemas.microsoft.com/office/powerpoint/2010/main" val="844817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70"/>
          <p:cNvSpPr>
            <a:spLocks noGrp="1" noChangeArrowheads="1"/>
          </p:cNvSpPr>
          <p:nvPr>
            <p:ph type="sldNum" idx="10"/>
          </p:nvPr>
        </p:nvSpPr>
        <p:spPr>
          <a:ln/>
        </p:spPr>
        <p:txBody>
          <a:bodyPr/>
          <a:lstStyle>
            <a:lvl1pPr>
              <a:defRPr/>
            </a:lvl1pPr>
          </a:lstStyle>
          <a:p>
            <a:pPr>
              <a:defRPr/>
            </a:pPr>
            <a:fld id="{D962E064-FF68-A842-A98A-A2EB5EAE3C32}" type="slidenum">
              <a:rPr lang="en-US" altLang="x-none"/>
              <a:pPr>
                <a:defRPr/>
              </a:pPr>
              <a:t>‹#›</a:t>
            </a:fld>
            <a:endParaRPr lang="en-US" altLang="x-none"/>
          </a:p>
        </p:txBody>
      </p:sp>
    </p:spTree>
    <p:extLst>
      <p:ext uri="{BB962C8B-B14F-4D97-AF65-F5344CB8AC3E}">
        <p14:creationId xmlns:p14="http://schemas.microsoft.com/office/powerpoint/2010/main" val="18403743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0"/>
          <p:cNvSpPr>
            <a:spLocks noGrp="1" noChangeArrowheads="1"/>
          </p:cNvSpPr>
          <p:nvPr>
            <p:ph type="sldNum" idx="10"/>
          </p:nvPr>
        </p:nvSpPr>
        <p:spPr>
          <a:ln/>
        </p:spPr>
        <p:txBody>
          <a:bodyPr/>
          <a:lstStyle>
            <a:lvl1pPr>
              <a:defRPr/>
            </a:lvl1pPr>
          </a:lstStyle>
          <a:p>
            <a:pPr>
              <a:defRPr/>
            </a:pPr>
            <a:fld id="{FCEEDD41-4739-C24E-8AAC-7E0A9713F360}" type="slidenum">
              <a:rPr lang="en-US" altLang="x-none"/>
              <a:pPr>
                <a:defRPr/>
              </a:pPr>
              <a:t>‹#›</a:t>
            </a:fld>
            <a:endParaRPr lang="en-US" altLang="x-none"/>
          </a:p>
        </p:txBody>
      </p:sp>
    </p:spTree>
    <p:extLst>
      <p:ext uri="{BB962C8B-B14F-4D97-AF65-F5344CB8AC3E}">
        <p14:creationId xmlns:p14="http://schemas.microsoft.com/office/powerpoint/2010/main" val="9641612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70"/>
          <p:cNvSpPr>
            <a:spLocks noGrp="1" noChangeArrowheads="1"/>
          </p:cNvSpPr>
          <p:nvPr>
            <p:ph type="sldNum" idx="10"/>
          </p:nvPr>
        </p:nvSpPr>
        <p:spPr>
          <a:ln/>
        </p:spPr>
        <p:txBody>
          <a:bodyPr/>
          <a:lstStyle>
            <a:lvl1pPr>
              <a:defRPr/>
            </a:lvl1pPr>
          </a:lstStyle>
          <a:p>
            <a:pPr>
              <a:defRPr/>
            </a:pPr>
            <a:fld id="{F2A8C38C-2F86-0E47-9F93-5AF5FBAB94AB}" type="slidenum">
              <a:rPr lang="en-US" altLang="x-none"/>
              <a:pPr>
                <a:defRPr/>
              </a:pPr>
              <a:t>‹#›</a:t>
            </a:fld>
            <a:endParaRPr lang="en-US" altLang="x-none"/>
          </a:p>
        </p:txBody>
      </p:sp>
    </p:spTree>
    <p:extLst>
      <p:ext uri="{BB962C8B-B14F-4D97-AF65-F5344CB8AC3E}">
        <p14:creationId xmlns:p14="http://schemas.microsoft.com/office/powerpoint/2010/main" val="18943650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905000"/>
            <a:ext cx="3808413" cy="4113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99013" y="1905000"/>
            <a:ext cx="3810000" cy="4113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70"/>
          <p:cNvSpPr>
            <a:spLocks noGrp="1" noChangeArrowheads="1"/>
          </p:cNvSpPr>
          <p:nvPr>
            <p:ph type="sldNum" idx="10"/>
          </p:nvPr>
        </p:nvSpPr>
        <p:spPr>
          <a:ln/>
        </p:spPr>
        <p:txBody>
          <a:bodyPr/>
          <a:lstStyle>
            <a:lvl1pPr>
              <a:defRPr/>
            </a:lvl1pPr>
          </a:lstStyle>
          <a:p>
            <a:pPr>
              <a:defRPr/>
            </a:pPr>
            <a:fld id="{334D6D16-C8A4-0242-8136-D61DADDD30B9}" type="slidenum">
              <a:rPr lang="en-US" altLang="x-none"/>
              <a:pPr>
                <a:defRPr/>
              </a:pPr>
              <a:t>‹#›</a:t>
            </a:fld>
            <a:endParaRPr lang="en-US" altLang="x-none"/>
          </a:p>
        </p:txBody>
      </p:sp>
    </p:spTree>
    <p:extLst>
      <p:ext uri="{BB962C8B-B14F-4D97-AF65-F5344CB8AC3E}">
        <p14:creationId xmlns:p14="http://schemas.microsoft.com/office/powerpoint/2010/main" val="13827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70"/>
          <p:cNvSpPr>
            <a:spLocks noGrp="1" noChangeArrowheads="1"/>
          </p:cNvSpPr>
          <p:nvPr>
            <p:ph type="sldNum" idx="10"/>
          </p:nvPr>
        </p:nvSpPr>
        <p:spPr>
          <a:ln/>
        </p:spPr>
        <p:txBody>
          <a:bodyPr/>
          <a:lstStyle>
            <a:lvl1pPr>
              <a:defRPr/>
            </a:lvl1pPr>
          </a:lstStyle>
          <a:p>
            <a:pPr>
              <a:defRPr/>
            </a:pPr>
            <a:fld id="{4596003A-8B3C-3E4C-87CB-74755D31D7F5}" type="slidenum">
              <a:rPr lang="en-US" altLang="x-none"/>
              <a:pPr>
                <a:defRPr/>
              </a:pPr>
              <a:t>‹#›</a:t>
            </a:fld>
            <a:endParaRPr lang="en-US" altLang="x-none"/>
          </a:p>
        </p:txBody>
      </p:sp>
    </p:spTree>
    <p:extLst>
      <p:ext uri="{BB962C8B-B14F-4D97-AF65-F5344CB8AC3E}">
        <p14:creationId xmlns:p14="http://schemas.microsoft.com/office/powerpoint/2010/main" val="17650763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70"/>
          <p:cNvSpPr>
            <a:spLocks noGrp="1" noChangeArrowheads="1"/>
          </p:cNvSpPr>
          <p:nvPr>
            <p:ph type="sldNum" idx="10"/>
          </p:nvPr>
        </p:nvSpPr>
        <p:spPr>
          <a:ln/>
        </p:spPr>
        <p:txBody>
          <a:bodyPr/>
          <a:lstStyle>
            <a:lvl1pPr>
              <a:defRPr/>
            </a:lvl1pPr>
          </a:lstStyle>
          <a:p>
            <a:pPr>
              <a:defRPr/>
            </a:pPr>
            <a:fld id="{DC3946FD-AAF0-BC49-B6FA-C3D87DF0FDE5}" type="slidenum">
              <a:rPr lang="en-US" altLang="x-none"/>
              <a:pPr>
                <a:defRPr/>
              </a:pPr>
              <a:t>‹#›</a:t>
            </a:fld>
            <a:endParaRPr lang="en-US" altLang="x-none"/>
          </a:p>
        </p:txBody>
      </p:sp>
    </p:spTree>
    <p:extLst>
      <p:ext uri="{BB962C8B-B14F-4D97-AF65-F5344CB8AC3E}">
        <p14:creationId xmlns:p14="http://schemas.microsoft.com/office/powerpoint/2010/main" val="2998543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0"/>
          <p:cNvSpPr>
            <a:spLocks noGrp="1" noChangeArrowheads="1"/>
          </p:cNvSpPr>
          <p:nvPr>
            <p:ph type="sldNum" idx="10"/>
          </p:nvPr>
        </p:nvSpPr>
        <p:spPr>
          <a:xfrm>
            <a:off x="7772400" y="6400801"/>
            <a:ext cx="684213" cy="457200"/>
          </a:xfrm>
          <a:ln/>
        </p:spPr>
        <p:txBody>
          <a:bodyPr/>
          <a:lstStyle>
            <a:lvl1pPr>
              <a:defRPr/>
            </a:lvl1pPr>
          </a:lstStyle>
          <a:p>
            <a:pPr>
              <a:defRPr/>
            </a:pPr>
            <a:fld id="{5243452F-EBCF-F048-A8B9-5CF1CFB9B9D3}" type="slidenum">
              <a:rPr lang="en-US" altLang="x-none"/>
              <a:pPr>
                <a:defRPr/>
              </a:pPr>
              <a:t>‹#›</a:t>
            </a:fld>
            <a:endParaRPr lang="en-US" altLang="x-none"/>
          </a:p>
        </p:txBody>
      </p:sp>
    </p:spTree>
    <p:extLst>
      <p:ext uri="{BB962C8B-B14F-4D97-AF65-F5344CB8AC3E}">
        <p14:creationId xmlns:p14="http://schemas.microsoft.com/office/powerpoint/2010/main" val="16545842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0"/>
          <p:cNvSpPr>
            <a:spLocks noGrp="1" noChangeArrowheads="1"/>
          </p:cNvSpPr>
          <p:nvPr>
            <p:ph type="sldNum" idx="10"/>
          </p:nvPr>
        </p:nvSpPr>
        <p:spPr>
          <a:ln/>
        </p:spPr>
        <p:txBody>
          <a:bodyPr/>
          <a:lstStyle>
            <a:lvl1pPr>
              <a:defRPr/>
            </a:lvl1pPr>
          </a:lstStyle>
          <a:p>
            <a:pPr>
              <a:defRPr/>
            </a:pPr>
            <a:fld id="{0ED9D3B8-112A-DE4D-8136-D806004931B3}" type="slidenum">
              <a:rPr lang="en-US" altLang="x-none"/>
              <a:pPr>
                <a:defRPr/>
              </a:pPr>
              <a:t>‹#›</a:t>
            </a:fld>
            <a:endParaRPr lang="en-US" altLang="x-none"/>
          </a:p>
        </p:txBody>
      </p:sp>
    </p:spTree>
    <p:extLst>
      <p:ext uri="{BB962C8B-B14F-4D97-AF65-F5344CB8AC3E}">
        <p14:creationId xmlns:p14="http://schemas.microsoft.com/office/powerpoint/2010/main" val="831543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6"/>
          <p:cNvSpPr>
            <a:spLocks noGrp="1" noChangeArrowheads="1"/>
          </p:cNvSpPr>
          <p:nvPr>
            <p:ph type="sldNum" idx="10"/>
          </p:nvPr>
        </p:nvSpPr>
        <p:spPr>
          <a:ln/>
        </p:spPr>
        <p:txBody>
          <a:bodyPr/>
          <a:lstStyle>
            <a:lvl1pPr>
              <a:defRPr/>
            </a:lvl1pPr>
          </a:lstStyle>
          <a:p>
            <a:pPr>
              <a:defRPr/>
            </a:pPr>
            <a:fld id="{442D15DA-2818-3446-9A10-08984719504B}" type="slidenum">
              <a:rPr lang="en-US" altLang="x-none"/>
              <a:pPr>
                <a:defRPr/>
              </a:pPr>
              <a:t>‹#›</a:t>
            </a:fld>
            <a:endParaRPr lang="en-US" altLang="x-none"/>
          </a:p>
        </p:txBody>
      </p:sp>
    </p:spTree>
    <p:extLst>
      <p:ext uri="{BB962C8B-B14F-4D97-AF65-F5344CB8AC3E}">
        <p14:creationId xmlns:p14="http://schemas.microsoft.com/office/powerpoint/2010/main" val="13189575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0"/>
          <p:cNvSpPr>
            <a:spLocks noGrp="1" noChangeArrowheads="1"/>
          </p:cNvSpPr>
          <p:nvPr>
            <p:ph type="sldNum" idx="10"/>
          </p:nvPr>
        </p:nvSpPr>
        <p:spPr>
          <a:ln/>
        </p:spPr>
        <p:txBody>
          <a:bodyPr/>
          <a:lstStyle>
            <a:lvl1pPr>
              <a:defRPr/>
            </a:lvl1pPr>
          </a:lstStyle>
          <a:p>
            <a:pPr>
              <a:defRPr/>
            </a:pPr>
            <a:fld id="{8993E9D5-0BBD-D947-A6A9-B4F844B878FA}" type="slidenum">
              <a:rPr lang="en-US" altLang="x-none"/>
              <a:pPr>
                <a:defRPr/>
              </a:pPr>
              <a:t>‹#›</a:t>
            </a:fld>
            <a:endParaRPr lang="en-US" altLang="x-none"/>
          </a:p>
        </p:txBody>
      </p:sp>
    </p:spTree>
    <p:extLst>
      <p:ext uri="{BB962C8B-B14F-4D97-AF65-F5344CB8AC3E}">
        <p14:creationId xmlns:p14="http://schemas.microsoft.com/office/powerpoint/2010/main" val="20681688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0"/>
          <p:cNvSpPr>
            <a:spLocks noGrp="1" noChangeArrowheads="1"/>
          </p:cNvSpPr>
          <p:nvPr>
            <p:ph type="sldNum" idx="10"/>
          </p:nvPr>
        </p:nvSpPr>
        <p:spPr>
          <a:ln/>
        </p:spPr>
        <p:txBody>
          <a:bodyPr/>
          <a:lstStyle>
            <a:lvl1pPr>
              <a:defRPr/>
            </a:lvl1pPr>
          </a:lstStyle>
          <a:p>
            <a:pPr>
              <a:defRPr/>
            </a:pPr>
            <a:fld id="{FA936167-62F8-1D4C-8BF4-BD0768DDAFBA}" type="slidenum">
              <a:rPr lang="en-US" altLang="x-none"/>
              <a:pPr>
                <a:defRPr/>
              </a:pPr>
              <a:t>‹#›</a:t>
            </a:fld>
            <a:endParaRPr lang="en-US" altLang="x-none"/>
          </a:p>
        </p:txBody>
      </p:sp>
    </p:spTree>
    <p:extLst>
      <p:ext uri="{BB962C8B-B14F-4D97-AF65-F5344CB8AC3E}">
        <p14:creationId xmlns:p14="http://schemas.microsoft.com/office/powerpoint/2010/main" val="5429129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304800"/>
            <a:ext cx="1998663" cy="57134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304800"/>
            <a:ext cx="5848350" cy="57134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0"/>
          <p:cNvSpPr>
            <a:spLocks noGrp="1" noChangeArrowheads="1"/>
          </p:cNvSpPr>
          <p:nvPr>
            <p:ph type="sldNum" idx="10"/>
          </p:nvPr>
        </p:nvSpPr>
        <p:spPr>
          <a:ln/>
        </p:spPr>
        <p:txBody>
          <a:bodyPr/>
          <a:lstStyle>
            <a:lvl1pPr>
              <a:defRPr/>
            </a:lvl1pPr>
          </a:lstStyle>
          <a:p>
            <a:pPr>
              <a:defRPr/>
            </a:pPr>
            <a:fld id="{488E86B9-2682-6D43-8F3B-6D3BBFA1A197}" type="slidenum">
              <a:rPr lang="en-US" altLang="x-none"/>
              <a:pPr>
                <a:defRPr/>
              </a:pPr>
              <a:t>‹#›</a:t>
            </a:fld>
            <a:endParaRPr lang="en-US" altLang="x-none"/>
          </a:p>
        </p:txBody>
      </p:sp>
    </p:spTree>
    <p:extLst>
      <p:ext uri="{BB962C8B-B14F-4D97-AF65-F5344CB8AC3E}">
        <p14:creationId xmlns:p14="http://schemas.microsoft.com/office/powerpoint/2010/main" val="79800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6"/>
          <p:cNvSpPr>
            <a:spLocks noGrp="1" noChangeArrowheads="1"/>
          </p:cNvSpPr>
          <p:nvPr>
            <p:ph type="sldNum" idx="10"/>
          </p:nvPr>
        </p:nvSpPr>
        <p:spPr>
          <a:ln/>
        </p:spPr>
        <p:txBody>
          <a:bodyPr/>
          <a:lstStyle>
            <a:lvl1pPr>
              <a:defRPr/>
            </a:lvl1pPr>
          </a:lstStyle>
          <a:p>
            <a:pPr>
              <a:defRPr/>
            </a:pPr>
            <a:fld id="{123F96F0-A774-D74C-A5A4-396A9C4541E3}" type="slidenum">
              <a:rPr lang="en-US" altLang="x-none"/>
              <a:pPr>
                <a:defRPr/>
              </a:pPr>
              <a:t>‹#›</a:t>
            </a:fld>
            <a:endParaRPr lang="en-US" altLang="x-none"/>
          </a:p>
        </p:txBody>
      </p:sp>
    </p:spTree>
    <p:extLst>
      <p:ext uri="{BB962C8B-B14F-4D97-AF65-F5344CB8AC3E}">
        <p14:creationId xmlns:p14="http://schemas.microsoft.com/office/powerpoint/2010/main" val="1393641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905000"/>
            <a:ext cx="3808413" cy="4113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99013" y="1905000"/>
            <a:ext cx="3810000" cy="4113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6"/>
          <p:cNvSpPr>
            <a:spLocks noGrp="1" noChangeArrowheads="1"/>
          </p:cNvSpPr>
          <p:nvPr>
            <p:ph type="sldNum" idx="10"/>
          </p:nvPr>
        </p:nvSpPr>
        <p:spPr>
          <a:ln/>
        </p:spPr>
        <p:txBody>
          <a:bodyPr/>
          <a:lstStyle>
            <a:lvl1pPr>
              <a:defRPr/>
            </a:lvl1pPr>
          </a:lstStyle>
          <a:p>
            <a:pPr>
              <a:defRPr/>
            </a:pPr>
            <a:fld id="{A0E5A0F1-A436-F647-B6FD-C2970E40FE00}" type="slidenum">
              <a:rPr lang="en-US" altLang="x-none"/>
              <a:pPr>
                <a:defRPr/>
              </a:pPr>
              <a:t>‹#›</a:t>
            </a:fld>
            <a:endParaRPr lang="en-US" altLang="x-none"/>
          </a:p>
        </p:txBody>
      </p:sp>
    </p:spTree>
    <p:extLst>
      <p:ext uri="{BB962C8B-B14F-4D97-AF65-F5344CB8AC3E}">
        <p14:creationId xmlns:p14="http://schemas.microsoft.com/office/powerpoint/2010/main" val="320855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6"/>
          <p:cNvSpPr>
            <a:spLocks noGrp="1" noChangeArrowheads="1"/>
          </p:cNvSpPr>
          <p:nvPr>
            <p:ph type="sldNum" idx="10"/>
          </p:nvPr>
        </p:nvSpPr>
        <p:spPr>
          <a:ln/>
        </p:spPr>
        <p:txBody>
          <a:bodyPr/>
          <a:lstStyle>
            <a:lvl1pPr>
              <a:defRPr/>
            </a:lvl1pPr>
          </a:lstStyle>
          <a:p>
            <a:pPr>
              <a:defRPr/>
            </a:pPr>
            <a:fld id="{9A946F2C-248C-CC45-ADF2-DFF8BD929EEC}" type="slidenum">
              <a:rPr lang="en-US" altLang="x-none"/>
              <a:pPr>
                <a:defRPr/>
              </a:pPr>
              <a:t>‹#›</a:t>
            </a:fld>
            <a:endParaRPr lang="en-US" altLang="x-none"/>
          </a:p>
        </p:txBody>
      </p:sp>
    </p:spTree>
    <p:extLst>
      <p:ext uri="{BB962C8B-B14F-4D97-AF65-F5344CB8AC3E}">
        <p14:creationId xmlns:p14="http://schemas.microsoft.com/office/powerpoint/2010/main" val="279639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6"/>
          <p:cNvSpPr>
            <a:spLocks noGrp="1" noChangeArrowheads="1"/>
          </p:cNvSpPr>
          <p:nvPr>
            <p:ph type="sldNum" idx="10"/>
          </p:nvPr>
        </p:nvSpPr>
        <p:spPr>
          <a:ln/>
        </p:spPr>
        <p:txBody>
          <a:bodyPr/>
          <a:lstStyle>
            <a:lvl1pPr>
              <a:defRPr/>
            </a:lvl1pPr>
          </a:lstStyle>
          <a:p>
            <a:pPr>
              <a:defRPr/>
            </a:pPr>
            <a:fld id="{0AED5A51-EA00-2049-A9F8-C0F59821662C}" type="slidenum">
              <a:rPr lang="en-US" altLang="x-none"/>
              <a:pPr>
                <a:defRPr/>
              </a:pPr>
              <a:t>‹#›</a:t>
            </a:fld>
            <a:endParaRPr lang="en-US" altLang="x-none"/>
          </a:p>
        </p:txBody>
      </p:sp>
    </p:spTree>
    <p:extLst>
      <p:ext uri="{BB962C8B-B14F-4D97-AF65-F5344CB8AC3E}">
        <p14:creationId xmlns:p14="http://schemas.microsoft.com/office/powerpoint/2010/main" val="1212537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6"/>
          <p:cNvSpPr>
            <a:spLocks noGrp="1" noChangeArrowheads="1"/>
          </p:cNvSpPr>
          <p:nvPr>
            <p:ph type="sldNum" idx="10"/>
          </p:nvPr>
        </p:nvSpPr>
        <p:spPr>
          <a:ln/>
        </p:spPr>
        <p:txBody>
          <a:bodyPr/>
          <a:lstStyle>
            <a:lvl1pPr>
              <a:defRPr/>
            </a:lvl1pPr>
          </a:lstStyle>
          <a:p>
            <a:pPr>
              <a:defRPr/>
            </a:pPr>
            <a:fld id="{15158FE0-8AA5-D142-81CC-389F7E844549}" type="slidenum">
              <a:rPr lang="en-US" altLang="x-none"/>
              <a:pPr>
                <a:defRPr/>
              </a:pPr>
              <a:t>‹#›</a:t>
            </a:fld>
            <a:endParaRPr lang="en-US" altLang="x-none"/>
          </a:p>
        </p:txBody>
      </p:sp>
    </p:spTree>
    <p:extLst>
      <p:ext uri="{BB962C8B-B14F-4D97-AF65-F5344CB8AC3E}">
        <p14:creationId xmlns:p14="http://schemas.microsoft.com/office/powerpoint/2010/main" val="1647621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6"/>
          <p:cNvSpPr>
            <a:spLocks noGrp="1" noChangeArrowheads="1"/>
          </p:cNvSpPr>
          <p:nvPr>
            <p:ph type="sldNum" idx="10"/>
          </p:nvPr>
        </p:nvSpPr>
        <p:spPr>
          <a:ln/>
        </p:spPr>
        <p:txBody>
          <a:bodyPr/>
          <a:lstStyle>
            <a:lvl1pPr>
              <a:defRPr/>
            </a:lvl1pPr>
          </a:lstStyle>
          <a:p>
            <a:pPr>
              <a:defRPr/>
            </a:pPr>
            <a:fld id="{D527C709-B83B-604F-8D5D-7E38460BF0CE}" type="slidenum">
              <a:rPr lang="en-US" altLang="x-none"/>
              <a:pPr>
                <a:defRPr/>
              </a:pPr>
              <a:t>‹#›</a:t>
            </a:fld>
            <a:endParaRPr lang="en-US" altLang="x-none"/>
          </a:p>
        </p:txBody>
      </p:sp>
    </p:spTree>
    <p:extLst>
      <p:ext uri="{BB962C8B-B14F-4D97-AF65-F5344CB8AC3E}">
        <p14:creationId xmlns:p14="http://schemas.microsoft.com/office/powerpoint/2010/main" val="19124563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6"/>
          <p:cNvSpPr>
            <a:spLocks noGrp="1" noChangeArrowheads="1"/>
          </p:cNvSpPr>
          <p:nvPr>
            <p:ph type="sldNum" idx="10"/>
          </p:nvPr>
        </p:nvSpPr>
        <p:spPr>
          <a:ln/>
        </p:spPr>
        <p:txBody>
          <a:bodyPr/>
          <a:lstStyle>
            <a:lvl1pPr>
              <a:defRPr/>
            </a:lvl1pPr>
          </a:lstStyle>
          <a:p>
            <a:pPr>
              <a:defRPr/>
            </a:pPr>
            <a:fld id="{1A56CD36-F1A8-9E4D-A216-C350DB27318F}" type="slidenum">
              <a:rPr lang="en-US" altLang="x-none"/>
              <a:pPr>
                <a:defRPr/>
              </a:pPr>
              <a:t>‹#›</a:t>
            </a:fld>
            <a:endParaRPr lang="en-US" altLang="x-none"/>
          </a:p>
        </p:txBody>
      </p:sp>
    </p:spTree>
    <p:extLst>
      <p:ext uri="{BB962C8B-B14F-4D97-AF65-F5344CB8AC3E}">
        <p14:creationId xmlns:p14="http://schemas.microsoft.com/office/powerpoint/2010/main" val="126648274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26" name="Group 1"/>
          <p:cNvGrpSpPr>
            <a:grpSpLocks/>
          </p:cNvGrpSpPr>
          <p:nvPr/>
        </p:nvGrpSpPr>
        <p:grpSpPr bwMode="auto">
          <a:xfrm>
            <a:off x="0" y="0"/>
            <a:ext cx="9142413" cy="6856413"/>
            <a:chOff x="0" y="0"/>
            <a:chExt cx="5759" cy="4319"/>
          </a:xfrm>
        </p:grpSpPr>
        <p:grpSp>
          <p:nvGrpSpPr>
            <p:cNvPr id="1032" name="Group 2"/>
            <p:cNvGrpSpPr>
              <a:grpSpLocks/>
            </p:cNvGrpSpPr>
            <p:nvPr/>
          </p:nvGrpSpPr>
          <p:grpSpPr bwMode="auto">
            <a:xfrm>
              <a:off x="0" y="0"/>
              <a:ext cx="5759" cy="4319"/>
              <a:chOff x="0" y="0"/>
              <a:chExt cx="5759" cy="4319"/>
            </a:xfrm>
          </p:grpSpPr>
          <p:grpSp>
            <p:nvGrpSpPr>
              <p:cNvPr id="1039" name="Group 3"/>
              <p:cNvGrpSpPr>
                <a:grpSpLocks/>
              </p:cNvGrpSpPr>
              <p:nvPr/>
            </p:nvGrpSpPr>
            <p:grpSpPr bwMode="auto">
              <a:xfrm>
                <a:off x="0" y="192"/>
                <a:ext cx="5759" cy="4031"/>
                <a:chOff x="0" y="192"/>
                <a:chExt cx="5759" cy="4031"/>
              </a:xfrm>
            </p:grpSpPr>
            <p:sp>
              <p:nvSpPr>
                <p:cNvPr id="1070" name="Line 4"/>
                <p:cNvSpPr>
                  <a:spLocks noChangeShapeType="1"/>
                </p:cNvSpPr>
                <p:nvPr/>
              </p:nvSpPr>
              <p:spPr bwMode="auto">
                <a:xfrm>
                  <a:off x="0" y="192"/>
                  <a:ext cx="5759" cy="0"/>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071" name="Line 5"/>
                <p:cNvSpPr>
                  <a:spLocks noChangeShapeType="1"/>
                </p:cNvSpPr>
                <p:nvPr/>
              </p:nvSpPr>
              <p:spPr bwMode="auto">
                <a:xfrm>
                  <a:off x="0" y="384"/>
                  <a:ext cx="5759" cy="0"/>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072" name="Line 6"/>
                <p:cNvSpPr>
                  <a:spLocks noChangeShapeType="1"/>
                </p:cNvSpPr>
                <p:nvPr/>
              </p:nvSpPr>
              <p:spPr bwMode="auto">
                <a:xfrm>
                  <a:off x="0" y="576"/>
                  <a:ext cx="5759" cy="0"/>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073" name="Line 7"/>
                <p:cNvSpPr>
                  <a:spLocks noChangeShapeType="1"/>
                </p:cNvSpPr>
                <p:nvPr/>
              </p:nvSpPr>
              <p:spPr bwMode="auto">
                <a:xfrm>
                  <a:off x="0" y="768"/>
                  <a:ext cx="5759" cy="0"/>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074" name="Line 8"/>
                <p:cNvSpPr>
                  <a:spLocks noChangeShapeType="1"/>
                </p:cNvSpPr>
                <p:nvPr/>
              </p:nvSpPr>
              <p:spPr bwMode="auto">
                <a:xfrm>
                  <a:off x="0" y="960"/>
                  <a:ext cx="5759" cy="0"/>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075" name="Line 9"/>
                <p:cNvSpPr>
                  <a:spLocks noChangeShapeType="1"/>
                </p:cNvSpPr>
                <p:nvPr/>
              </p:nvSpPr>
              <p:spPr bwMode="auto">
                <a:xfrm>
                  <a:off x="0" y="1152"/>
                  <a:ext cx="5759" cy="0"/>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076" name="Line 10"/>
                <p:cNvSpPr>
                  <a:spLocks noChangeShapeType="1"/>
                </p:cNvSpPr>
                <p:nvPr/>
              </p:nvSpPr>
              <p:spPr bwMode="auto">
                <a:xfrm>
                  <a:off x="0" y="1344"/>
                  <a:ext cx="5759" cy="0"/>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077" name="Line 11"/>
                <p:cNvSpPr>
                  <a:spLocks noChangeShapeType="1"/>
                </p:cNvSpPr>
                <p:nvPr/>
              </p:nvSpPr>
              <p:spPr bwMode="auto">
                <a:xfrm>
                  <a:off x="0" y="1536"/>
                  <a:ext cx="5759" cy="0"/>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078" name="Line 12"/>
                <p:cNvSpPr>
                  <a:spLocks noChangeShapeType="1"/>
                </p:cNvSpPr>
                <p:nvPr/>
              </p:nvSpPr>
              <p:spPr bwMode="auto">
                <a:xfrm>
                  <a:off x="0" y="1728"/>
                  <a:ext cx="5759" cy="0"/>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079" name="Line 13"/>
                <p:cNvSpPr>
                  <a:spLocks noChangeShapeType="1"/>
                </p:cNvSpPr>
                <p:nvPr/>
              </p:nvSpPr>
              <p:spPr bwMode="auto">
                <a:xfrm>
                  <a:off x="0" y="1920"/>
                  <a:ext cx="5759" cy="0"/>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080" name="Line 14"/>
                <p:cNvSpPr>
                  <a:spLocks noChangeShapeType="1"/>
                </p:cNvSpPr>
                <p:nvPr/>
              </p:nvSpPr>
              <p:spPr bwMode="auto">
                <a:xfrm>
                  <a:off x="0" y="2112"/>
                  <a:ext cx="5759" cy="0"/>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081" name="Line 15"/>
                <p:cNvSpPr>
                  <a:spLocks noChangeShapeType="1"/>
                </p:cNvSpPr>
                <p:nvPr/>
              </p:nvSpPr>
              <p:spPr bwMode="auto">
                <a:xfrm>
                  <a:off x="0" y="2304"/>
                  <a:ext cx="5759" cy="0"/>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082" name="Line 16"/>
                <p:cNvSpPr>
                  <a:spLocks noChangeShapeType="1"/>
                </p:cNvSpPr>
                <p:nvPr/>
              </p:nvSpPr>
              <p:spPr bwMode="auto">
                <a:xfrm>
                  <a:off x="0" y="2496"/>
                  <a:ext cx="5759" cy="0"/>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083" name="Line 17"/>
                <p:cNvSpPr>
                  <a:spLocks noChangeShapeType="1"/>
                </p:cNvSpPr>
                <p:nvPr/>
              </p:nvSpPr>
              <p:spPr bwMode="auto">
                <a:xfrm>
                  <a:off x="0" y="2688"/>
                  <a:ext cx="5759" cy="0"/>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084" name="Line 18"/>
                <p:cNvSpPr>
                  <a:spLocks noChangeShapeType="1"/>
                </p:cNvSpPr>
                <p:nvPr/>
              </p:nvSpPr>
              <p:spPr bwMode="auto">
                <a:xfrm>
                  <a:off x="0" y="2880"/>
                  <a:ext cx="5759" cy="0"/>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085" name="Line 19"/>
                <p:cNvSpPr>
                  <a:spLocks noChangeShapeType="1"/>
                </p:cNvSpPr>
                <p:nvPr/>
              </p:nvSpPr>
              <p:spPr bwMode="auto">
                <a:xfrm>
                  <a:off x="0" y="3072"/>
                  <a:ext cx="5759" cy="0"/>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086" name="Line 20"/>
                <p:cNvSpPr>
                  <a:spLocks noChangeShapeType="1"/>
                </p:cNvSpPr>
                <p:nvPr/>
              </p:nvSpPr>
              <p:spPr bwMode="auto">
                <a:xfrm>
                  <a:off x="0" y="3264"/>
                  <a:ext cx="5759" cy="0"/>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087" name="Line 21"/>
                <p:cNvSpPr>
                  <a:spLocks noChangeShapeType="1"/>
                </p:cNvSpPr>
                <p:nvPr/>
              </p:nvSpPr>
              <p:spPr bwMode="auto">
                <a:xfrm>
                  <a:off x="0" y="3456"/>
                  <a:ext cx="5759" cy="0"/>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088" name="Line 22"/>
                <p:cNvSpPr>
                  <a:spLocks noChangeShapeType="1"/>
                </p:cNvSpPr>
                <p:nvPr/>
              </p:nvSpPr>
              <p:spPr bwMode="auto">
                <a:xfrm>
                  <a:off x="0" y="3648"/>
                  <a:ext cx="5759" cy="0"/>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089" name="Line 23"/>
                <p:cNvSpPr>
                  <a:spLocks noChangeShapeType="1"/>
                </p:cNvSpPr>
                <p:nvPr/>
              </p:nvSpPr>
              <p:spPr bwMode="auto">
                <a:xfrm>
                  <a:off x="0" y="3840"/>
                  <a:ext cx="5759" cy="0"/>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2" name="Line 24"/>
                <p:cNvSpPr>
                  <a:spLocks noChangeShapeType="1"/>
                </p:cNvSpPr>
                <p:nvPr/>
              </p:nvSpPr>
              <p:spPr bwMode="auto">
                <a:xfrm>
                  <a:off x="0" y="4032"/>
                  <a:ext cx="5759" cy="0"/>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091" name="Line 25"/>
                <p:cNvSpPr>
                  <a:spLocks noChangeShapeType="1"/>
                </p:cNvSpPr>
                <p:nvPr/>
              </p:nvSpPr>
              <p:spPr bwMode="auto">
                <a:xfrm>
                  <a:off x="0" y="4224"/>
                  <a:ext cx="5759" cy="0"/>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40" name="Group 26"/>
              <p:cNvGrpSpPr>
                <a:grpSpLocks/>
              </p:cNvGrpSpPr>
              <p:nvPr/>
            </p:nvGrpSpPr>
            <p:grpSpPr bwMode="auto">
              <a:xfrm>
                <a:off x="192" y="0"/>
                <a:ext cx="5375" cy="4319"/>
                <a:chOff x="192" y="0"/>
                <a:chExt cx="5375" cy="4319"/>
              </a:xfrm>
            </p:grpSpPr>
            <p:sp>
              <p:nvSpPr>
                <p:cNvPr id="1041" name="Line 27"/>
                <p:cNvSpPr>
                  <a:spLocks noChangeShapeType="1"/>
                </p:cNvSpPr>
                <p:nvPr/>
              </p:nvSpPr>
              <p:spPr bwMode="auto">
                <a:xfrm>
                  <a:off x="192" y="0"/>
                  <a:ext cx="0" cy="4319"/>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042" name="Line 28"/>
                <p:cNvSpPr>
                  <a:spLocks noChangeShapeType="1"/>
                </p:cNvSpPr>
                <p:nvPr/>
              </p:nvSpPr>
              <p:spPr bwMode="auto">
                <a:xfrm>
                  <a:off x="384" y="0"/>
                  <a:ext cx="0" cy="4319"/>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043" name="Line 29"/>
                <p:cNvSpPr>
                  <a:spLocks noChangeShapeType="1"/>
                </p:cNvSpPr>
                <p:nvPr/>
              </p:nvSpPr>
              <p:spPr bwMode="auto">
                <a:xfrm>
                  <a:off x="576" y="0"/>
                  <a:ext cx="0" cy="4319"/>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044" name="Line 30"/>
                <p:cNvSpPr>
                  <a:spLocks noChangeShapeType="1"/>
                </p:cNvSpPr>
                <p:nvPr/>
              </p:nvSpPr>
              <p:spPr bwMode="auto">
                <a:xfrm>
                  <a:off x="768" y="0"/>
                  <a:ext cx="0" cy="4319"/>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045" name="Line 31"/>
                <p:cNvSpPr>
                  <a:spLocks noChangeShapeType="1"/>
                </p:cNvSpPr>
                <p:nvPr/>
              </p:nvSpPr>
              <p:spPr bwMode="auto">
                <a:xfrm>
                  <a:off x="960" y="0"/>
                  <a:ext cx="0" cy="4319"/>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046" name="Line 32"/>
                <p:cNvSpPr>
                  <a:spLocks noChangeShapeType="1"/>
                </p:cNvSpPr>
                <p:nvPr/>
              </p:nvSpPr>
              <p:spPr bwMode="auto">
                <a:xfrm>
                  <a:off x="1152" y="0"/>
                  <a:ext cx="0" cy="4319"/>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047" name="Line 33"/>
                <p:cNvSpPr>
                  <a:spLocks noChangeShapeType="1"/>
                </p:cNvSpPr>
                <p:nvPr/>
              </p:nvSpPr>
              <p:spPr bwMode="auto">
                <a:xfrm>
                  <a:off x="1344" y="0"/>
                  <a:ext cx="0" cy="4319"/>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048" name="Line 34"/>
                <p:cNvSpPr>
                  <a:spLocks noChangeShapeType="1"/>
                </p:cNvSpPr>
                <p:nvPr/>
              </p:nvSpPr>
              <p:spPr bwMode="auto">
                <a:xfrm>
                  <a:off x="1536" y="0"/>
                  <a:ext cx="0" cy="4319"/>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049" name="Line 35"/>
                <p:cNvSpPr>
                  <a:spLocks noChangeShapeType="1"/>
                </p:cNvSpPr>
                <p:nvPr/>
              </p:nvSpPr>
              <p:spPr bwMode="auto">
                <a:xfrm>
                  <a:off x="1728" y="0"/>
                  <a:ext cx="0" cy="4319"/>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050" name="Line 36"/>
                <p:cNvSpPr>
                  <a:spLocks noChangeShapeType="1"/>
                </p:cNvSpPr>
                <p:nvPr/>
              </p:nvSpPr>
              <p:spPr bwMode="auto">
                <a:xfrm>
                  <a:off x="1920" y="0"/>
                  <a:ext cx="0" cy="4319"/>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051" name="Line 37"/>
                <p:cNvSpPr>
                  <a:spLocks noChangeShapeType="1"/>
                </p:cNvSpPr>
                <p:nvPr/>
              </p:nvSpPr>
              <p:spPr bwMode="auto">
                <a:xfrm>
                  <a:off x="2112" y="0"/>
                  <a:ext cx="0" cy="4319"/>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052" name="Line 38"/>
                <p:cNvSpPr>
                  <a:spLocks noChangeShapeType="1"/>
                </p:cNvSpPr>
                <p:nvPr/>
              </p:nvSpPr>
              <p:spPr bwMode="auto">
                <a:xfrm>
                  <a:off x="2304" y="0"/>
                  <a:ext cx="0" cy="4319"/>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053" name="Line 39"/>
                <p:cNvSpPr>
                  <a:spLocks noChangeShapeType="1"/>
                </p:cNvSpPr>
                <p:nvPr/>
              </p:nvSpPr>
              <p:spPr bwMode="auto">
                <a:xfrm>
                  <a:off x="2496" y="0"/>
                  <a:ext cx="0" cy="4319"/>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054" name="Line 40"/>
                <p:cNvSpPr>
                  <a:spLocks noChangeShapeType="1"/>
                </p:cNvSpPr>
                <p:nvPr/>
              </p:nvSpPr>
              <p:spPr bwMode="auto">
                <a:xfrm>
                  <a:off x="2688" y="0"/>
                  <a:ext cx="0" cy="4319"/>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055" name="Line 41"/>
                <p:cNvSpPr>
                  <a:spLocks noChangeShapeType="1"/>
                </p:cNvSpPr>
                <p:nvPr/>
              </p:nvSpPr>
              <p:spPr bwMode="auto">
                <a:xfrm>
                  <a:off x="2880" y="0"/>
                  <a:ext cx="0" cy="4319"/>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056" name="Line 42"/>
                <p:cNvSpPr>
                  <a:spLocks noChangeShapeType="1"/>
                </p:cNvSpPr>
                <p:nvPr/>
              </p:nvSpPr>
              <p:spPr bwMode="auto">
                <a:xfrm>
                  <a:off x="3072" y="0"/>
                  <a:ext cx="0" cy="4319"/>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057" name="Line 43"/>
                <p:cNvSpPr>
                  <a:spLocks noChangeShapeType="1"/>
                </p:cNvSpPr>
                <p:nvPr/>
              </p:nvSpPr>
              <p:spPr bwMode="auto">
                <a:xfrm>
                  <a:off x="3264" y="0"/>
                  <a:ext cx="0" cy="4319"/>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058" name="Line 44"/>
                <p:cNvSpPr>
                  <a:spLocks noChangeShapeType="1"/>
                </p:cNvSpPr>
                <p:nvPr/>
              </p:nvSpPr>
              <p:spPr bwMode="auto">
                <a:xfrm>
                  <a:off x="3456" y="0"/>
                  <a:ext cx="0" cy="4319"/>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059" name="Line 45"/>
                <p:cNvSpPr>
                  <a:spLocks noChangeShapeType="1"/>
                </p:cNvSpPr>
                <p:nvPr/>
              </p:nvSpPr>
              <p:spPr bwMode="auto">
                <a:xfrm>
                  <a:off x="3648" y="0"/>
                  <a:ext cx="0" cy="4319"/>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060" name="Line 46"/>
                <p:cNvSpPr>
                  <a:spLocks noChangeShapeType="1"/>
                </p:cNvSpPr>
                <p:nvPr/>
              </p:nvSpPr>
              <p:spPr bwMode="auto">
                <a:xfrm>
                  <a:off x="3840" y="0"/>
                  <a:ext cx="0" cy="4319"/>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061" name="Line 47"/>
                <p:cNvSpPr>
                  <a:spLocks noChangeShapeType="1"/>
                </p:cNvSpPr>
                <p:nvPr/>
              </p:nvSpPr>
              <p:spPr bwMode="auto">
                <a:xfrm>
                  <a:off x="4032" y="0"/>
                  <a:ext cx="0" cy="4319"/>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062" name="Line 48"/>
                <p:cNvSpPr>
                  <a:spLocks noChangeShapeType="1"/>
                </p:cNvSpPr>
                <p:nvPr/>
              </p:nvSpPr>
              <p:spPr bwMode="auto">
                <a:xfrm>
                  <a:off x="4224" y="0"/>
                  <a:ext cx="0" cy="4319"/>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063" name="Line 49"/>
                <p:cNvSpPr>
                  <a:spLocks noChangeShapeType="1"/>
                </p:cNvSpPr>
                <p:nvPr/>
              </p:nvSpPr>
              <p:spPr bwMode="auto">
                <a:xfrm>
                  <a:off x="4416" y="0"/>
                  <a:ext cx="0" cy="4319"/>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064" name="Line 50"/>
                <p:cNvSpPr>
                  <a:spLocks noChangeShapeType="1"/>
                </p:cNvSpPr>
                <p:nvPr/>
              </p:nvSpPr>
              <p:spPr bwMode="auto">
                <a:xfrm>
                  <a:off x="4608" y="0"/>
                  <a:ext cx="0" cy="4319"/>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065" name="Line 51"/>
                <p:cNvSpPr>
                  <a:spLocks noChangeShapeType="1"/>
                </p:cNvSpPr>
                <p:nvPr/>
              </p:nvSpPr>
              <p:spPr bwMode="auto">
                <a:xfrm>
                  <a:off x="4800" y="0"/>
                  <a:ext cx="0" cy="4319"/>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066" name="Line 52"/>
                <p:cNvSpPr>
                  <a:spLocks noChangeShapeType="1"/>
                </p:cNvSpPr>
                <p:nvPr/>
              </p:nvSpPr>
              <p:spPr bwMode="auto">
                <a:xfrm>
                  <a:off x="4992" y="0"/>
                  <a:ext cx="0" cy="4319"/>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067" name="Line 53"/>
                <p:cNvSpPr>
                  <a:spLocks noChangeShapeType="1"/>
                </p:cNvSpPr>
                <p:nvPr/>
              </p:nvSpPr>
              <p:spPr bwMode="auto">
                <a:xfrm>
                  <a:off x="5184" y="0"/>
                  <a:ext cx="0" cy="4319"/>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068" name="Line 54"/>
                <p:cNvSpPr>
                  <a:spLocks noChangeShapeType="1"/>
                </p:cNvSpPr>
                <p:nvPr/>
              </p:nvSpPr>
              <p:spPr bwMode="auto">
                <a:xfrm>
                  <a:off x="5376" y="0"/>
                  <a:ext cx="0" cy="4319"/>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069" name="Line 55"/>
                <p:cNvSpPr>
                  <a:spLocks noChangeShapeType="1"/>
                </p:cNvSpPr>
                <p:nvPr/>
              </p:nvSpPr>
              <p:spPr bwMode="auto">
                <a:xfrm>
                  <a:off x="5568" y="0"/>
                  <a:ext cx="0" cy="4319"/>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1033" name="Rectangle 56"/>
            <p:cNvSpPr>
              <a:spLocks noChangeArrowheads="1"/>
            </p:cNvSpPr>
            <p:nvPr/>
          </p:nvSpPr>
          <p:spPr bwMode="auto">
            <a:xfrm>
              <a:off x="2112" y="0"/>
              <a:ext cx="3647" cy="95"/>
            </a:xfrm>
            <a:prstGeom prst="rect">
              <a:avLst/>
            </a:prstGeom>
            <a:blipFill dpi="0" rotWithShape="0">
              <a:blip r:embed="rId1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charset="0"/>
                <a:buNone/>
              </a:pPr>
              <a:endParaRPr lang="en-US" altLang="x-none"/>
            </a:p>
          </p:txBody>
        </p:sp>
        <p:sp>
          <p:nvSpPr>
            <p:cNvPr id="1034" name="Line 57"/>
            <p:cNvSpPr>
              <a:spLocks noChangeShapeType="1"/>
            </p:cNvSpPr>
            <p:nvPr/>
          </p:nvSpPr>
          <p:spPr bwMode="auto">
            <a:xfrm>
              <a:off x="5568" y="0"/>
              <a:ext cx="0" cy="1487"/>
            </a:xfrm>
            <a:prstGeom prst="line">
              <a:avLst/>
            </a:prstGeom>
            <a:noFill/>
            <a:ln w="9360" cap="sq">
              <a:solidFill>
                <a:srgbClr val="6F89F7"/>
              </a:solidFill>
              <a:miter lim="800000"/>
              <a:headEnd/>
              <a:tailEnd/>
            </a:ln>
            <a:extLst>
              <a:ext uri="{909E8E84-426E-40DD-AFC4-6F175D3DCCD1}">
                <a14:hiddenFill xmlns:a14="http://schemas.microsoft.com/office/drawing/2010/main">
                  <a:noFill/>
                </a14:hiddenFill>
              </a:ext>
            </a:extLst>
          </p:spPr>
          <p:txBody>
            <a:bodyPr/>
            <a:lstStyle/>
            <a:p>
              <a:endParaRPr lang="en-US"/>
            </a:p>
          </p:txBody>
        </p:sp>
        <p:grpSp>
          <p:nvGrpSpPr>
            <p:cNvPr id="1035" name="Group 58"/>
            <p:cNvGrpSpPr>
              <a:grpSpLocks/>
            </p:cNvGrpSpPr>
            <p:nvPr/>
          </p:nvGrpSpPr>
          <p:grpSpPr bwMode="auto">
            <a:xfrm>
              <a:off x="261" y="892"/>
              <a:ext cx="1123" cy="1463"/>
              <a:chOff x="261" y="892"/>
              <a:chExt cx="1123" cy="1463"/>
            </a:xfrm>
          </p:grpSpPr>
          <p:sp>
            <p:nvSpPr>
              <p:cNvPr id="1036" name="Line 59"/>
              <p:cNvSpPr>
                <a:spLocks noChangeShapeType="1"/>
              </p:cNvSpPr>
              <p:nvPr/>
            </p:nvSpPr>
            <p:spPr bwMode="auto">
              <a:xfrm flipH="1">
                <a:off x="260" y="953"/>
                <a:ext cx="1125" cy="0"/>
              </a:xfrm>
              <a:prstGeom prst="line">
                <a:avLst/>
              </a:prstGeom>
              <a:noFill/>
              <a:ln w="9360" cap="sq">
                <a:solidFill>
                  <a:srgbClr val="6F89F7"/>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037" name="Line 60"/>
              <p:cNvSpPr>
                <a:spLocks noChangeShapeType="1"/>
              </p:cNvSpPr>
              <p:nvPr/>
            </p:nvSpPr>
            <p:spPr bwMode="auto">
              <a:xfrm>
                <a:off x="383" y="894"/>
                <a:ext cx="0" cy="1461"/>
              </a:xfrm>
              <a:prstGeom prst="line">
                <a:avLst/>
              </a:prstGeom>
              <a:noFill/>
              <a:ln w="9360" cap="sq">
                <a:solidFill>
                  <a:srgbClr val="6F89F7"/>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038" name="Freeform 61"/>
              <p:cNvSpPr>
                <a:spLocks noChangeArrowheads="1"/>
              </p:cNvSpPr>
              <p:nvPr/>
            </p:nvSpPr>
            <p:spPr bwMode="auto">
              <a:xfrm flipH="1">
                <a:off x="322" y="892"/>
                <a:ext cx="121" cy="121"/>
              </a:xfrm>
              <a:custGeom>
                <a:avLst/>
                <a:gdLst>
                  <a:gd name="T0" fmla="*/ 0 w 43195"/>
                  <a:gd name="T1" fmla="*/ 0 h 43200"/>
                  <a:gd name="T2" fmla="*/ 0 w 43195"/>
                  <a:gd name="T3" fmla="*/ 0 h 43200"/>
                  <a:gd name="T4" fmla="*/ 0 w 43195"/>
                  <a:gd name="T5" fmla="*/ 0 h 43200"/>
                  <a:gd name="T6" fmla="*/ 0 60000 65536"/>
                  <a:gd name="T7" fmla="*/ 0 60000 65536"/>
                  <a:gd name="T8" fmla="*/ 0 60000 65536"/>
                </a:gdLst>
                <a:ahLst/>
                <a:cxnLst>
                  <a:cxn ang="T6">
                    <a:pos x="T0" y="T1"/>
                  </a:cxn>
                  <a:cxn ang="T7">
                    <a:pos x="T2" y="T3"/>
                  </a:cxn>
                  <a:cxn ang="T8">
                    <a:pos x="T4" y="T5"/>
                  </a:cxn>
                </a:cxnLst>
                <a:rect l="0" t="0" r="r" b="b"/>
                <a:pathLst>
                  <a:path w="43195" h="43200" fill="none">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360" cap="sq">
                <a:solidFill>
                  <a:srgbClr val="6F89F7"/>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027" name="Rectangle 62"/>
          <p:cNvSpPr>
            <a:spLocks noGrp="1" noChangeArrowheads="1"/>
          </p:cNvSpPr>
          <p:nvPr>
            <p:ph type="title"/>
          </p:nvPr>
        </p:nvSpPr>
        <p:spPr bwMode="auto">
          <a:xfrm>
            <a:off x="609600" y="304800"/>
            <a:ext cx="7770813"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vert="horz" wrap="square" lIns="90000" tIns="46800" rIns="90000" bIns="46800" numCol="1" anchor="b" anchorCtr="0" compatLnSpc="1">
            <a:prstTxWarp prst="textNoShape">
              <a:avLst/>
            </a:prstTxWarp>
          </a:bodyPr>
          <a:lstStyle/>
          <a:p>
            <a:pPr lvl="0"/>
            <a:r>
              <a:rPr lang="en-GB" altLang="x-none"/>
              <a:t>Click to edit the title text format</a:t>
            </a:r>
          </a:p>
        </p:txBody>
      </p:sp>
      <p:sp>
        <p:nvSpPr>
          <p:cNvPr id="1028" name="Rectangle 63"/>
          <p:cNvSpPr>
            <a:spLocks noGrp="1" noChangeArrowheads="1"/>
          </p:cNvSpPr>
          <p:nvPr>
            <p:ph type="body" idx="1"/>
          </p:nvPr>
        </p:nvSpPr>
        <p:spPr bwMode="auto">
          <a:xfrm>
            <a:off x="838200" y="1905000"/>
            <a:ext cx="7770813" cy="411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vert="horz" wrap="square" lIns="90000" tIns="46800" rIns="90000" bIns="46800" numCol="1" anchor="t" anchorCtr="0" compatLnSpc="1">
            <a:prstTxWarp prst="textNoShape">
              <a:avLst/>
            </a:prstTxWarp>
          </a:bodyPr>
          <a:lstStyle/>
          <a:p>
            <a:pPr lvl="0"/>
            <a:r>
              <a:rPr lang="en-GB" altLang="x-none"/>
              <a:t>Click to edit the outline text format</a:t>
            </a:r>
          </a:p>
          <a:p>
            <a:pPr lvl="1"/>
            <a:r>
              <a:rPr lang="en-GB" altLang="x-none"/>
              <a:t>Second Outline Level</a:t>
            </a:r>
          </a:p>
          <a:p>
            <a:pPr lvl="2"/>
            <a:r>
              <a:rPr lang="en-GB" altLang="x-none"/>
              <a:t>Third Outline Level</a:t>
            </a:r>
          </a:p>
          <a:p>
            <a:pPr lvl="3"/>
            <a:r>
              <a:rPr lang="en-GB" altLang="x-none"/>
              <a:t>Fourth Outline Level</a:t>
            </a:r>
          </a:p>
          <a:p>
            <a:pPr lvl="4"/>
            <a:r>
              <a:rPr lang="en-GB" altLang="x-none"/>
              <a:t>Fifth Outline Level</a:t>
            </a:r>
          </a:p>
          <a:p>
            <a:pPr lvl="4"/>
            <a:r>
              <a:rPr lang="en-GB" altLang="x-none"/>
              <a:t>Sixth Outline Level</a:t>
            </a:r>
          </a:p>
          <a:p>
            <a:pPr lvl="4"/>
            <a:r>
              <a:rPr lang="en-GB" altLang="x-none"/>
              <a:t>Seventh Outline Level</a:t>
            </a:r>
          </a:p>
          <a:p>
            <a:pPr lvl="4"/>
            <a:r>
              <a:rPr lang="en-GB" altLang="x-none"/>
              <a:t>Eighth Outline Level</a:t>
            </a:r>
          </a:p>
          <a:p>
            <a:pPr lvl="4"/>
            <a:r>
              <a:rPr lang="en-GB" altLang="x-none"/>
              <a:t>Ninth Outline Level</a:t>
            </a:r>
          </a:p>
        </p:txBody>
      </p:sp>
      <p:sp>
        <p:nvSpPr>
          <p:cNvPr id="1029" name="Text Box 64"/>
          <p:cNvSpPr txBox="1">
            <a:spLocks noChangeArrowheads="1"/>
          </p:cNvSpPr>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charset="0"/>
              <a:buNone/>
            </a:pPr>
            <a:endParaRPr lang="en-US" altLang="x-none"/>
          </a:p>
        </p:txBody>
      </p:sp>
      <p:sp>
        <p:nvSpPr>
          <p:cNvPr id="1030" name="Text Box 65"/>
          <p:cNvSpPr txBox="1">
            <a:spLocks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charset="0"/>
              <a:buNone/>
            </a:pPr>
            <a:endParaRPr lang="en-US" altLang="x-none"/>
          </a:p>
        </p:txBody>
      </p:sp>
      <p:sp>
        <p:nvSpPr>
          <p:cNvPr id="1090" name="Rectangle 66"/>
          <p:cNvSpPr>
            <a:spLocks noGrp="1" noChangeArrowheads="1"/>
          </p:cNvSpPr>
          <p:nvPr>
            <p:ph type="sldNum"/>
          </p:nvPr>
        </p:nvSpPr>
        <p:spPr bwMode="auto">
          <a:xfrm>
            <a:off x="6553200" y="6248400"/>
            <a:ext cx="1903413" cy="455613"/>
          </a:xfrm>
          <a:prstGeom prst="rect">
            <a:avLst/>
          </a:prstGeom>
          <a:noFill/>
          <a:ln w="9525" cap="flat">
            <a:noFill/>
            <a:round/>
            <a:headEnd/>
            <a:tailEnd/>
          </a:ln>
          <a:effectLst/>
        </p:spPr>
        <p:txBody>
          <a:bodyPr vert="horz" wrap="square" lIns="90000" tIns="46800" rIns="90000" bIns="46800" numCol="1" anchor="b" anchorCtr="0" compatLnSpc="1">
            <a:prstTxWarp prst="textNoShape">
              <a:avLst/>
            </a:prstTxWarp>
          </a:bodyPr>
          <a:lstStyle>
            <a:lvl1pPr eaLnBrk="1" hangingPunct="1">
              <a:buClrTx/>
              <a:buSzPct val="100000"/>
              <a:buFontTx/>
              <a:buNone/>
              <a:defRPr>
                <a:solidFill>
                  <a:srgbClr val="C70533"/>
                </a:solidFill>
              </a:defRPr>
            </a:lvl1pPr>
          </a:lstStyle>
          <a:p>
            <a:pPr>
              <a:defRPr/>
            </a:pPr>
            <a:fld id="{972AEE92-CFCC-7C4F-A264-55F3032D2466}"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l" defTabSz="457200" rtl="0" eaLnBrk="0" fontAlgn="base" hangingPunct="0">
        <a:spcBef>
          <a:spcPct val="0"/>
        </a:spcBef>
        <a:spcAft>
          <a:spcPct val="0"/>
        </a:spcAft>
        <a:buClr>
          <a:srgbClr val="000000"/>
        </a:buClr>
        <a:buSzPct val="100000"/>
        <a:buFont typeface="Times New Roman" charset="0"/>
        <a:defRPr sz="4400">
          <a:solidFill>
            <a:srgbClr val="660066"/>
          </a:solidFill>
          <a:latin typeface="+mj-lt"/>
          <a:ea typeface="+mj-ea"/>
          <a:cs typeface="SimSun" charset="0"/>
        </a:defRPr>
      </a:lvl1pPr>
      <a:lvl2pPr algn="l" defTabSz="457200" rtl="0" eaLnBrk="0" fontAlgn="base" hangingPunct="0">
        <a:spcBef>
          <a:spcPct val="0"/>
        </a:spcBef>
        <a:spcAft>
          <a:spcPct val="0"/>
        </a:spcAft>
        <a:buClr>
          <a:srgbClr val="000000"/>
        </a:buClr>
        <a:buSzPct val="100000"/>
        <a:buFont typeface="Times New Roman" charset="0"/>
        <a:defRPr sz="4400">
          <a:solidFill>
            <a:srgbClr val="660066"/>
          </a:solidFill>
          <a:latin typeface="Tahoma" pitchFamily="32" charset="0"/>
          <a:ea typeface="SimSun" charset="-122"/>
          <a:cs typeface="SimSun" charset="0"/>
        </a:defRPr>
      </a:lvl2pPr>
      <a:lvl3pPr algn="l" defTabSz="457200" rtl="0" eaLnBrk="0" fontAlgn="base" hangingPunct="0">
        <a:spcBef>
          <a:spcPct val="0"/>
        </a:spcBef>
        <a:spcAft>
          <a:spcPct val="0"/>
        </a:spcAft>
        <a:buClr>
          <a:srgbClr val="000000"/>
        </a:buClr>
        <a:buSzPct val="100000"/>
        <a:buFont typeface="Times New Roman" charset="0"/>
        <a:defRPr sz="4400">
          <a:solidFill>
            <a:srgbClr val="660066"/>
          </a:solidFill>
          <a:latin typeface="Tahoma" pitchFamily="32" charset="0"/>
          <a:ea typeface="SimSun" charset="-122"/>
          <a:cs typeface="SimSun" charset="0"/>
        </a:defRPr>
      </a:lvl3pPr>
      <a:lvl4pPr algn="l" defTabSz="457200" rtl="0" eaLnBrk="0" fontAlgn="base" hangingPunct="0">
        <a:spcBef>
          <a:spcPct val="0"/>
        </a:spcBef>
        <a:spcAft>
          <a:spcPct val="0"/>
        </a:spcAft>
        <a:buClr>
          <a:srgbClr val="000000"/>
        </a:buClr>
        <a:buSzPct val="100000"/>
        <a:buFont typeface="Times New Roman" charset="0"/>
        <a:defRPr sz="4400">
          <a:solidFill>
            <a:srgbClr val="660066"/>
          </a:solidFill>
          <a:latin typeface="Tahoma" pitchFamily="32" charset="0"/>
          <a:ea typeface="SimSun" charset="-122"/>
          <a:cs typeface="SimSun" charset="0"/>
        </a:defRPr>
      </a:lvl4pPr>
      <a:lvl5pPr algn="l" defTabSz="457200" rtl="0" eaLnBrk="0" fontAlgn="base" hangingPunct="0">
        <a:spcBef>
          <a:spcPct val="0"/>
        </a:spcBef>
        <a:spcAft>
          <a:spcPct val="0"/>
        </a:spcAft>
        <a:buClr>
          <a:srgbClr val="000000"/>
        </a:buClr>
        <a:buSzPct val="100000"/>
        <a:buFont typeface="Times New Roman" charset="0"/>
        <a:defRPr sz="4400">
          <a:solidFill>
            <a:srgbClr val="660066"/>
          </a:solidFill>
          <a:latin typeface="Tahoma" pitchFamily="32" charset="0"/>
          <a:ea typeface="SimSun" charset="-122"/>
          <a:cs typeface="SimSun" charset="0"/>
        </a:defRPr>
      </a:lvl5pPr>
      <a:lvl6pPr marL="2514600" indent="-228600" algn="l" defTabSz="457200" rtl="0" eaLnBrk="0" fontAlgn="base" hangingPunct="0">
        <a:spcBef>
          <a:spcPct val="0"/>
        </a:spcBef>
        <a:spcAft>
          <a:spcPct val="0"/>
        </a:spcAft>
        <a:buClr>
          <a:srgbClr val="000000"/>
        </a:buClr>
        <a:buSzPct val="100000"/>
        <a:buFont typeface="Times New Roman" pitchFamily="16" charset="0"/>
        <a:defRPr sz="4400">
          <a:solidFill>
            <a:srgbClr val="660066"/>
          </a:solidFill>
          <a:latin typeface="Tahoma" pitchFamily="32" charset="0"/>
          <a:ea typeface="SimSun" charset="-122"/>
        </a:defRPr>
      </a:lvl6pPr>
      <a:lvl7pPr marL="2971800" indent="-228600" algn="l" defTabSz="457200" rtl="0" eaLnBrk="0" fontAlgn="base" hangingPunct="0">
        <a:spcBef>
          <a:spcPct val="0"/>
        </a:spcBef>
        <a:spcAft>
          <a:spcPct val="0"/>
        </a:spcAft>
        <a:buClr>
          <a:srgbClr val="000000"/>
        </a:buClr>
        <a:buSzPct val="100000"/>
        <a:buFont typeface="Times New Roman" pitchFamily="16" charset="0"/>
        <a:defRPr sz="4400">
          <a:solidFill>
            <a:srgbClr val="660066"/>
          </a:solidFill>
          <a:latin typeface="Tahoma" pitchFamily="32" charset="0"/>
          <a:ea typeface="SimSun" charset="-122"/>
        </a:defRPr>
      </a:lvl7pPr>
      <a:lvl8pPr marL="3429000" indent="-228600" algn="l" defTabSz="457200" rtl="0" eaLnBrk="0" fontAlgn="base" hangingPunct="0">
        <a:spcBef>
          <a:spcPct val="0"/>
        </a:spcBef>
        <a:spcAft>
          <a:spcPct val="0"/>
        </a:spcAft>
        <a:buClr>
          <a:srgbClr val="000000"/>
        </a:buClr>
        <a:buSzPct val="100000"/>
        <a:buFont typeface="Times New Roman" pitchFamily="16" charset="0"/>
        <a:defRPr sz="4400">
          <a:solidFill>
            <a:srgbClr val="660066"/>
          </a:solidFill>
          <a:latin typeface="Tahoma" pitchFamily="32" charset="0"/>
          <a:ea typeface="SimSun" charset="-122"/>
        </a:defRPr>
      </a:lvl8pPr>
      <a:lvl9pPr marL="3886200" indent="-228600" algn="l" defTabSz="457200" rtl="0" eaLnBrk="0" fontAlgn="base" hangingPunct="0">
        <a:spcBef>
          <a:spcPct val="0"/>
        </a:spcBef>
        <a:spcAft>
          <a:spcPct val="0"/>
        </a:spcAft>
        <a:buClr>
          <a:srgbClr val="000000"/>
        </a:buClr>
        <a:buSzPct val="100000"/>
        <a:buFont typeface="Times New Roman" pitchFamily="16" charset="0"/>
        <a:defRPr sz="4400">
          <a:solidFill>
            <a:srgbClr val="660066"/>
          </a:solidFill>
          <a:latin typeface="Tahoma" pitchFamily="32" charset="0"/>
          <a:ea typeface="SimSun" charset="-122"/>
        </a:defRPr>
      </a:lvl9pPr>
    </p:titleStyle>
    <p:bodyStyle>
      <a:lvl1pPr marL="342900" indent="-342900" algn="l" defTabSz="457200" rtl="0" eaLnBrk="0" fontAlgn="base" hangingPunct="0">
        <a:spcBef>
          <a:spcPts val="800"/>
        </a:spcBef>
        <a:spcAft>
          <a:spcPct val="0"/>
        </a:spcAft>
        <a:buClr>
          <a:srgbClr val="000000"/>
        </a:buClr>
        <a:buSzPct val="100000"/>
        <a:buFont typeface="Times New Roman" charset="0"/>
        <a:defRPr sz="3200">
          <a:solidFill>
            <a:srgbClr val="40458C"/>
          </a:solidFill>
          <a:latin typeface="+mn-lt"/>
          <a:ea typeface="+mn-ea"/>
          <a:cs typeface="SimSun" charset="0"/>
        </a:defRPr>
      </a:lvl1pPr>
      <a:lvl2pPr marL="742950" indent="-285750" algn="l" defTabSz="457200" rtl="0" eaLnBrk="0" fontAlgn="base" hangingPunct="0">
        <a:spcBef>
          <a:spcPts val="700"/>
        </a:spcBef>
        <a:spcAft>
          <a:spcPct val="0"/>
        </a:spcAft>
        <a:buClr>
          <a:srgbClr val="000000"/>
        </a:buClr>
        <a:buSzPct val="100000"/>
        <a:buFont typeface="Times New Roman" charset="0"/>
        <a:defRPr sz="2800">
          <a:solidFill>
            <a:srgbClr val="40458C"/>
          </a:solidFill>
          <a:latin typeface="+mn-lt"/>
          <a:ea typeface="+mn-ea"/>
          <a:cs typeface="SimSun" charset="0"/>
        </a:defRPr>
      </a:lvl2pPr>
      <a:lvl3pPr marL="1143000" indent="-228600" algn="l" defTabSz="457200" rtl="0" eaLnBrk="0" fontAlgn="base" hangingPunct="0">
        <a:spcBef>
          <a:spcPts val="600"/>
        </a:spcBef>
        <a:spcAft>
          <a:spcPct val="0"/>
        </a:spcAft>
        <a:buClr>
          <a:srgbClr val="000000"/>
        </a:buClr>
        <a:buSzPct val="100000"/>
        <a:buFont typeface="Times New Roman" charset="0"/>
        <a:defRPr sz="2400">
          <a:solidFill>
            <a:srgbClr val="40458C"/>
          </a:solidFill>
          <a:latin typeface="+mn-lt"/>
          <a:ea typeface="+mn-ea"/>
          <a:cs typeface="SimSun" charset="0"/>
        </a:defRPr>
      </a:lvl3pPr>
      <a:lvl4pPr marL="1600200" indent="-228600" algn="l" defTabSz="457200" rtl="0" eaLnBrk="0" fontAlgn="base" hangingPunct="0">
        <a:spcBef>
          <a:spcPts val="500"/>
        </a:spcBef>
        <a:spcAft>
          <a:spcPct val="0"/>
        </a:spcAft>
        <a:buClr>
          <a:srgbClr val="000000"/>
        </a:buClr>
        <a:buSzPct val="100000"/>
        <a:buFont typeface="Times New Roman" charset="0"/>
        <a:defRPr sz="2000">
          <a:solidFill>
            <a:srgbClr val="40458C"/>
          </a:solidFill>
          <a:latin typeface="+mn-lt"/>
          <a:ea typeface="+mn-ea"/>
          <a:cs typeface="SimSun" charset="0"/>
        </a:defRPr>
      </a:lvl4pPr>
      <a:lvl5pPr marL="2057400" indent="-228600" algn="l" defTabSz="457200" rtl="0" eaLnBrk="0" fontAlgn="base" hangingPunct="0">
        <a:spcBef>
          <a:spcPts val="500"/>
        </a:spcBef>
        <a:spcAft>
          <a:spcPct val="0"/>
        </a:spcAft>
        <a:buClr>
          <a:srgbClr val="000000"/>
        </a:buClr>
        <a:buSzPct val="100000"/>
        <a:buFont typeface="Times New Roman" charset="0"/>
        <a:defRPr sz="2000">
          <a:solidFill>
            <a:srgbClr val="40458C"/>
          </a:solidFill>
          <a:latin typeface="+mn-lt"/>
          <a:ea typeface="+mn-ea"/>
          <a:cs typeface="SimSun" charset="0"/>
        </a:defRPr>
      </a:lvl5pPr>
      <a:lvl6pPr marL="2514600" indent="-228600" algn="l" defTabSz="457200" rtl="0" eaLnBrk="0" fontAlgn="base" hangingPunct="0">
        <a:spcBef>
          <a:spcPts val="500"/>
        </a:spcBef>
        <a:spcAft>
          <a:spcPct val="0"/>
        </a:spcAft>
        <a:buClr>
          <a:srgbClr val="000000"/>
        </a:buClr>
        <a:buSzPct val="100000"/>
        <a:buFont typeface="Times New Roman" pitchFamily="16" charset="0"/>
        <a:defRPr sz="2000">
          <a:solidFill>
            <a:srgbClr val="40458C"/>
          </a:solidFill>
          <a:latin typeface="+mn-lt"/>
          <a:ea typeface="+mn-ea"/>
        </a:defRPr>
      </a:lvl6pPr>
      <a:lvl7pPr marL="2971800" indent="-228600" algn="l" defTabSz="457200" rtl="0" eaLnBrk="0" fontAlgn="base" hangingPunct="0">
        <a:spcBef>
          <a:spcPts val="500"/>
        </a:spcBef>
        <a:spcAft>
          <a:spcPct val="0"/>
        </a:spcAft>
        <a:buClr>
          <a:srgbClr val="000000"/>
        </a:buClr>
        <a:buSzPct val="100000"/>
        <a:buFont typeface="Times New Roman" pitchFamily="16" charset="0"/>
        <a:defRPr sz="2000">
          <a:solidFill>
            <a:srgbClr val="40458C"/>
          </a:solidFill>
          <a:latin typeface="+mn-lt"/>
          <a:ea typeface="+mn-ea"/>
        </a:defRPr>
      </a:lvl7pPr>
      <a:lvl8pPr marL="3429000" indent="-228600" algn="l" defTabSz="457200" rtl="0" eaLnBrk="0" fontAlgn="base" hangingPunct="0">
        <a:spcBef>
          <a:spcPts val="500"/>
        </a:spcBef>
        <a:spcAft>
          <a:spcPct val="0"/>
        </a:spcAft>
        <a:buClr>
          <a:srgbClr val="000000"/>
        </a:buClr>
        <a:buSzPct val="100000"/>
        <a:buFont typeface="Times New Roman" pitchFamily="16" charset="0"/>
        <a:defRPr sz="2000">
          <a:solidFill>
            <a:srgbClr val="40458C"/>
          </a:solidFill>
          <a:latin typeface="+mn-lt"/>
          <a:ea typeface="+mn-ea"/>
        </a:defRPr>
      </a:lvl8pPr>
      <a:lvl9pPr marL="3886200" indent="-228600" algn="l" defTabSz="457200" rtl="0" eaLnBrk="0" fontAlgn="base" hangingPunct="0">
        <a:spcBef>
          <a:spcPts val="500"/>
        </a:spcBef>
        <a:spcAft>
          <a:spcPct val="0"/>
        </a:spcAft>
        <a:buClr>
          <a:srgbClr val="000000"/>
        </a:buClr>
        <a:buSzPct val="100000"/>
        <a:buFont typeface="Times New Roman" pitchFamily="16" charset="0"/>
        <a:defRPr sz="2000">
          <a:solidFill>
            <a:srgbClr val="40458C"/>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3314" name="Group 1"/>
          <p:cNvGrpSpPr>
            <a:grpSpLocks/>
          </p:cNvGrpSpPr>
          <p:nvPr/>
        </p:nvGrpSpPr>
        <p:grpSpPr bwMode="auto">
          <a:xfrm>
            <a:off x="0" y="0"/>
            <a:ext cx="9142413" cy="6856413"/>
            <a:chOff x="0" y="0"/>
            <a:chExt cx="5759" cy="4319"/>
          </a:xfrm>
        </p:grpSpPr>
        <p:grpSp>
          <p:nvGrpSpPr>
            <p:cNvPr id="13320" name="Group 2"/>
            <p:cNvGrpSpPr>
              <a:grpSpLocks/>
            </p:cNvGrpSpPr>
            <p:nvPr/>
          </p:nvGrpSpPr>
          <p:grpSpPr bwMode="auto">
            <a:xfrm>
              <a:off x="0" y="0"/>
              <a:ext cx="5759" cy="4319"/>
              <a:chOff x="0" y="0"/>
              <a:chExt cx="5759" cy="4319"/>
            </a:xfrm>
          </p:grpSpPr>
          <p:sp>
            <p:nvSpPr>
              <p:cNvPr id="13330" name="Rectangle 3"/>
              <p:cNvSpPr>
                <a:spLocks noChangeArrowheads="1"/>
              </p:cNvSpPr>
              <p:nvPr/>
            </p:nvSpPr>
            <p:spPr bwMode="auto">
              <a:xfrm>
                <a:off x="2112" y="0"/>
                <a:ext cx="3647" cy="95"/>
              </a:xfrm>
              <a:prstGeom prst="rect">
                <a:avLst/>
              </a:prstGeom>
              <a:solidFill>
                <a:srgbClr val="CFDBF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charset="0"/>
                  <a:buNone/>
                </a:pPr>
                <a:endParaRPr lang="en-US" altLang="x-none"/>
              </a:p>
            </p:txBody>
          </p:sp>
          <p:grpSp>
            <p:nvGrpSpPr>
              <p:cNvPr id="13331" name="Group 4"/>
              <p:cNvGrpSpPr>
                <a:grpSpLocks/>
              </p:cNvGrpSpPr>
              <p:nvPr/>
            </p:nvGrpSpPr>
            <p:grpSpPr bwMode="auto">
              <a:xfrm>
                <a:off x="0" y="0"/>
                <a:ext cx="5759" cy="4319"/>
                <a:chOff x="0" y="0"/>
                <a:chExt cx="5759" cy="4319"/>
              </a:xfrm>
            </p:grpSpPr>
            <p:sp>
              <p:nvSpPr>
                <p:cNvPr id="13333" name="Line 5"/>
                <p:cNvSpPr>
                  <a:spLocks noChangeShapeType="1"/>
                </p:cNvSpPr>
                <p:nvPr/>
              </p:nvSpPr>
              <p:spPr bwMode="auto">
                <a:xfrm>
                  <a:off x="0" y="192"/>
                  <a:ext cx="5759" cy="0"/>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3334" name="Line 6"/>
                <p:cNvSpPr>
                  <a:spLocks noChangeShapeType="1"/>
                </p:cNvSpPr>
                <p:nvPr/>
              </p:nvSpPr>
              <p:spPr bwMode="auto">
                <a:xfrm>
                  <a:off x="0" y="384"/>
                  <a:ext cx="5759" cy="0"/>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3335" name="Line 7"/>
                <p:cNvSpPr>
                  <a:spLocks noChangeShapeType="1"/>
                </p:cNvSpPr>
                <p:nvPr/>
              </p:nvSpPr>
              <p:spPr bwMode="auto">
                <a:xfrm>
                  <a:off x="0" y="576"/>
                  <a:ext cx="5759" cy="0"/>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3336" name="Line 8"/>
                <p:cNvSpPr>
                  <a:spLocks noChangeShapeType="1"/>
                </p:cNvSpPr>
                <p:nvPr/>
              </p:nvSpPr>
              <p:spPr bwMode="auto">
                <a:xfrm>
                  <a:off x="0" y="768"/>
                  <a:ext cx="5759" cy="0"/>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3337" name="Line 9"/>
                <p:cNvSpPr>
                  <a:spLocks noChangeShapeType="1"/>
                </p:cNvSpPr>
                <p:nvPr/>
              </p:nvSpPr>
              <p:spPr bwMode="auto">
                <a:xfrm>
                  <a:off x="0" y="960"/>
                  <a:ext cx="5759" cy="0"/>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3338" name="Line 10"/>
                <p:cNvSpPr>
                  <a:spLocks noChangeShapeType="1"/>
                </p:cNvSpPr>
                <p:nvPr/>
              </p:nvSpPr>
              <p:spPr bwMode="auto">
                <a:xfrm>
                  <a:off x="0" y="1152"/>
                  <a:ext cx="5759" cy="0"/>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3339" name="Line 11"/>
                <p:cNvSpPr>
                  <a:spLocks noChangeShapeType="1"/>
                </p:cNvSpPr>
                <p:nvPr/>
              </p:nvSpPr>
              <p:spPr bwMode="auto">
                <a:xfrm>
                  <a:off x="0" y="1344"/>
                  <a:ext cx="5759" cy="0"/>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3340" name="Line 12"/>
                <p:cNvSpPr>
                  <a:spLocks noChangeShapeType="1"/>
                </p:cNvSpPr>
                <p:nvPr/>
              </p:nvSpPr>
              <p:spPr bwMode="auto">
                <a:xfrm>
                  <a:off x="0" y="1536"/>
                  <a:ext cx="5759" cy="0"/>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3341" name="Line 13"/>
                <p:cNvSpPr>
                  <a:spLocks noChangeShapeType="1"/>
                </p:cNvSpPr>
                <p:nvPr/>
              </p:nvSpPr>
              <p:spPr bwMode="auto">
                <a:xfrm>
                  <a:off x="0" y="1728"/>
                  <a:ext cx="5759" cy="0"/>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3342" name="Line 14"/>
                <p:cNvSpPr>
                  <a:spLocks noChangeShapeType="1"/>
                </p:cNvSpPr>
                <p:nvPr/>
              </p:nvSpPr>
              <p:spPr bwMode="auto">
                <a:xfrm>
                  <a:off x="0" y="1920"/>
                  <a:ext cx="5759" cy="0"/>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3343" name="Line 15"/>
                <p:cNvSpPr>
                  <a:spLocks noChangeShapeType="1"/>
                </p:cNvSpPr>
                <p:nvPr/>
              </p:nvSpPr>
              <p:spPr bwMode="auto">
                <a:xfrm>
                  <a:off x="0" y="2112"/>
                  <a:ext cx="5759" cy="0"/>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3344" name="Line 16"/>
                <p:cNvSpPr>
                  <a:spLocks noChangeShapeType="1"/>
                </p:cNvSpPr>
                <p:nvPr/>
              </p:nvSpPr>
              <p:spPr bwMode="auto">
                <a:xfrm>
                  <a:off x="0" y="2304"/>
                  <a:ext cx="5759" cy="0"/>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3345" name="Line 17"/>
                <p:cNvSpPr>
                  <a:spLocks noChangeShapeType="1"/>
                </p:cNvSpPr>
                <p:nvPr/>
              </p:nvSpPr>
              <p:spPr bwMode="auto">
                <a:xfrm>
                  <a:off x="0" y="2496"/>
                  <a:ext cx="5759" cy="0"/>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3346" name="Line 18"/>
                <p:cNvSpPr>
                  <a:spLocks noChangeShapeType="1"/>
                </p:cNvSpPr>
                <p:nvPr/>
              </p:nvSpPr>
              <p:spPr bwMode="auto">
                <a:xfrm>
                  <a:off x="0" y="2688"/>
                  <a:ext cx="5759" cy="0"/>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3347" name="Line 19"/>
                <p:cNvSpPr>
                  <a:spLocks noChangeShapeType="1"/>
                </p:cNvSpPr>
                <p:nvPr/>
              </p:nvSpPr>
              <p:spPr bwMode="auto">
                <a:xfrm>
                  <a:off x="0" y="2880"/>
                  <a:ext cx="5759" cy="0"/>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3348" name="Line 20"/>
                <p:cNvSpPr>
                  <a:spLocks noChangeShapeType="1"/>
                </p:cNvSpPr>
                <p:nvPr/>
              </p:nvSpPr>
              <p:spPr bwMode="auto">
                <a:xfrm>
                  <a:off x="0" y="3072"/>
                  <a:ext cx="5759" cy="0"/>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3349" name="Line 21"/>
                <p:cNvSpPr>
                  <a:spLocks noChangeShapeType="1"/>
                </p:cNvSpPr>
                <p:nvPr/>
              </p:nvSpPr>
              <p:spPr bwMode="auto">
                <a:xfrm>
                  <a:off x="0" y="3264"/>
                  <a:ext cx="5759" cy="0"/>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3350" name="Line 22"/>
                <p:cNvSpPr>
                  <a:spLocks noChangeShapeType="1"/>
                </p:cNvSpPr>
                <p:nvPr/>
              </p:nvSpPr>
              <p:spPr bwMode="auto">
                <a:xfrm>
                  <a:off x="0" y="3456"/>
                  <a:ext cx="5759" cy="0"/>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3351" name="Line 23"/>
                <p:cNvSpPr>
                  <a:spLocks noChangeShapeType="1"/>
                </p:cNvSpPr>
                <p:nvPr/>
              </p:nvSpPr>
              <p:spPr bwMode="auto">
                <a:xfrm>
                  <a:off x="0" y="3648"/>
                  <a:ext cx="5759" cy="0"/>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3352" name="Line 24"/>
                <p:cNvSpPr>
                  <a:spLocks noChangeShapeType="1"/>
                </p:cNvSpPr>
                <p:nvPr/>
              </p:nvSpPr>
              <p:spPr bwMode="auto">
                <a:xfrm>
                  <a:off x="0" y="3840"/>
                  <a:ext cx="5759" cy="0"/>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3353" name="Line 25"/>
                <p:cNvSpPr>
                  <a:spLocks noChangeShapeType="1"/>
                </p:cNvSpPr>
                <p:nvPr/>
              </p:nvSpPr>
              <p:spPr bwMode="auto">
                <a:xfrm>
                  <a:off x="0" y="4032"/>
                  <a:ext cx="5759" cy="0"/>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3354" name="Line 26"/>
                <p:cNvSpPr>
                  <a:spLocks noChangeShapeType="1"/>
                </p:cNvSpPr>
                <p:nvPr/>
              </p:nvSpPr>
              <p:spPr bwMode="auto">
                <a:xfrm>
                  <a:off x="0" y="4224"/>
                  <a:ext cx="5759" cy="0"/>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3355" name="Line 27"/>
                <p:cNvSpPr>
                  <a:spLocks noChangeShapeType="1"/>
                </p:cNvSpPr>
                <p:nvPr/>
              </p:nvSpPr>
              <p:spPr bwMode="auto">
                <a:xfrm>
                  <a:off x="192" y="0"/>
                  <a:ext cx="0" cy="4319"/>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3356" name="Line 28"/>
                <p:cNvSpPr>
                  <a:spLocks noChangeShapeType="1"/>
                </p:cNvSpPr>
                <p:nvPr/>
              </p:nvSpPr>
              <p:spPr bwMode="auto">
                <a:xfrm>
                  <a:off x="384" y="0"/>
                  <a:ext cx="0" cy="4319"/>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3357" name="Line 29"/>
                <p:cNvSpPr>
                  <a:spLocks noChangeShapeType="1"/>
                </p:cNvSpPr>
                <p:nvPr/>
              </p:nvSpPr>
              <p:spPr bwMode="auto">
                <a:xfrm>
                  <a:off x="576" y="0"/>
                  <a:ext cx="0" cy="4319"/>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3358" name="Line 30"/>
                <p:cNvSpPr>
                  <a:spLocks noChangeShapeType="1"/>
                </p:cNvSpPr>
                <p:nvPr/>
              </p:nvSpPr>
              <p:spPr bwMode="auto">
                <a:xfrm>
                  <a:off x="768" y="0"/>
                  <a:ext cx="0" cy="4319"/>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3359" name="Line 31"/>
                <p:cNvSpPr>
                  <a:spLocks noChangeShapeType="1"/>
                </p:cNvSpPr>
                <p:nvPr/>
              </p:nvSpPr>
              <p:spPr bwMode="auto">
                <a:xfrm>
                  <a:off x="960" y="0"/>
                  <a:ext cx="0" cy="4319"/>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3360" name="Line 32"/>
                <p:cNvSpPr>
                  <a:spLocks noChangeShapeType="1"/>
                </p:cNvSpPr>
                <p:nvPr/>
              </p:nvSpPr>
              <p:spPr bwMode="auto">
                <a:xfrm>
                  <a:off x="1152" y="0"/>
                  <a:ext cx="0" cy="4319"/>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3361" name="Line 33"/>
                <p:cNvSpPr>
                  <a:spLocks noChangeShapeType="1"/>
                </p:cNvSpPr>
                <p:nvPr/>
              </p:nvSpPr>
              <p:spPr bwMode="auto">
                <a:xfrm>
                  <a:off x="1344" y="0"/>
                  <a:ext cx="0" cy="4319"/>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3362" name="Line 34"/>
                <p:cNvSpPr>
                  <a:spLocks noChangeShapeType="1"/>
                </p:cNvSpPr>
                <p:nvPr/>
              </p:nvSpPr>
              <p:spPr bwMode="auto">
                <a:xfrm>
                  <a:off x="1536" y="0"/>
                  <a:ext cx="0" cy="4319"/>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3363" name="Line 35"/>
                <p:cNvSpPr>
                  <a:spLocks noChangeShapeType="1"/>
                </p:cNvSpPr>
                <p:nvPr/>
              </p:nvSpPr>
              <p:spPr bwMode="auto">
                <a:xfrm>
                  <a:off x="1728" y="0"/>
                  <a:ext cx="0" cy="4319"/>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3364" name="Line 36"/>
                <p:cNvSpPr>
                  <a:spLocks noChangeShapeType="1"/>
                </p:cNvSpPr>
                <p:nvPr/>
              </p:nvSpPr>
              <p:spPr bwMode="auto">
                <a:xfrm>
                  <a:off x="1920" y="0"/>
                  <a:ext cx="0" cy="4319"/>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3365" name="Line 37"/>
                <p:cNvSpPr>
                  <a:spLocks noChangeShapeType="1"/>
                </p:cNvSpPr>
                <p:nvPr/>
              </p:nvSpPr>
              <p:spPr bwMode="auto">
                <a:xfrm>
                  <a:off x="2112" y="0"/>
                  <a:ext cx="0" cy="4319"/>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3366" name="Line 38"/>
                <p:cNvSpPr>
                  <a:spLocks noChangeShapeType="1"/>
                </p:cNvSpPr>
                <p:nvPr/>
              </p:nvSpPr>
              <p:spPr bwMode="auto">
                <a:xfrm>
                  <a:off x="2304" y="0"/>
                  <a:ext cx="0" cy="4319"/>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3367" name="Line 39"/>
                <p:cNvSpPr>
                  <a:spLocks noChangeShapeType="1"/>
                </p:cNvSpPr>
                <p:nvPr/>
              </p:nvSpPr>
              <p:spPr bwMode="auto">
                <a:xfrm>
                  <a:off x="2496" y="0"/>
                  <a:ext cx="0" cy="4319"/>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3368" name="Line 40"/>
                <p:cNvSpPr>
                  <a:spLocks noChangeShapeType="1"/>
                </p:cNvSpPr>
                <p:nvPr/>
              </p:nvSpPr>
              <p:spPr bwMode="auto">
                <a:xfrm>
                  <a:off x="2688" y="0"/>
                  <a:ext cx="0" cy="4319"/>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3369" name="Line 41"/>
                <p:cNvSpPr>
                  <a:spLocks noChangeShapeType="1"/>
                </p:cNvSpPr>
                <p:nvPr/>
              </p:nvSpPr>
              <p:spPr bwMode="auto">
                <a:xfrm>
                  <a:off x="2880" y="0"/>
                  <a:ext cx="0" cy="4319"/>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3370" name="Line 42"/>
                <p:cNvSpPr>
                  <a:spLocks noChangeShapeType="1"/>
                </p:cNvSpPr>
                <p:nvPr/>
              </p:nvSpPr>
              <p:spPr bwMode="auto">
                <a:xfrm>
                  <a:off x="3072" y="0"/>
                  <a:ext cx="0" cy="4319"/>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3371" name="Line 43"/>
                <p:cNvSpPr>
                  <a:spLocks noChangeShapeType="1"/>
                </p:cNvSpPr>
                <p:nvPr/>
              </p:nvSpPr>
              <p:spPr bwMode="auto">
                <a:xfrm>
                  <a:off x="3264" y="0"/>
                  <a:ext cx="0" cy="4319"/>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3372" name="Line 44"/>
                <p:cNvSpPr>
                  <a:spLocks noChangeShapeType="1"/>
                </p:cNvSpPr>
                <p:nvPr/>
              </p:nvSpPr>
              <p:spPr bwMode="auto">
                <a:xfrm>
                  <a:off x="3456" y="0"/>
                  <a:ext cx="0" cy="4319"/>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3373" name="Line 45"/>
                <p:cNvSpPr>
                  <a:spLocks noChangeShapeType="1"/>
                </p:cNvSpPr>
                <p:nvPr/>
              </p:nvSpPr>
              <p:spPr bwMode="auto">
                <a:xfrm>
                  <a:off x="3648" y="0"/>
                  <a:ext cx="0" cy="4319"/>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3374" name="Line 46"/>
                <p:cNvSpPr>
                  <a:spLocks noChangeShapeType="1"/>
                </p:cNvSpPr>
                <p:nvPr/>
              </p:nvSpPr>
              <p:spPr bwMode="auto">
                <a:xfrm>
                  <a:off x="3840" y="0"/>
                  <a:ext cx="0" cy="4319"/>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3375" name="Line 47"/>
                <p:cNvSpPr>
                  <a:spLocks noChangeShapeType="1"/>
                </p:cNvSpPr>
                <p:nvPr/>
              </p:nvSpPr>
              <p:spPr bwMode="auto">
                <a:xfrm>
                  <a:off x="4032" y="0"/>
                  <a:ext cx="0" cy="4319"/>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3376" name="Line 48"/>
                <p:cNvSpPr>
                  <a:spLocks noChangeShapeType="1"/>
                </p:cNvSpPr>
                <p:nvPr/>
              </p:nvSpPr>
              <p:spPr bwMode="auto">
                <a:xfrm>
                  <a:off x="4224" y="0"/>
                  <a:ext cx="0" cy="4319"/>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3377" name="Line 49"/>
                <p:cNvSpPr>
                  <a:spLocks noChangeShapeType="1"/>
                </p:cNvSpPr>
                <p:nvPr/>
              </p:nvSpPr>
              <p:spPr bwMode="auto">
                <a:xfrm>
                  <a:off x="4416" y="0"/>
                  <a:ext cx="0" cy="4319"/>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3378" name="Line 50"/>
                <p:cNvSpPr>
                  <a:spLocks noChangeShapeType="1"/>
                </p:cNvSpPr>
                <p:nvPr/>
              </p:nvSpPr>
              <p:spPr bwMode="auto">
                <a:xfrm>
                  <a:off x="4608" y="0"/>
                  <a:ext cx="0" cy="4319"/>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3379" name="Line 51"/>
                <p:cNvSpPr>
                  <a:spLocks noChangeShapeType="1"/>
                </p:cNvSpPr>
                <p:nvPr/>
              </p:nvSpPr>
              <p:spPr bwMode="auto">
                <a:xfrm>
                  <a:off x="4800" y="0"/>
                  <a:ext cx="0" cy="4319"/>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3380" name="Line 52"/>
                <p:cNvSpPr>
                  <a:spLocks noChangeShapeType="1"/>
                </p:cNvSpPr>
                <p:nvPr/>
              </p:nvSpPr>
              <p:spPr bwMode="auto">
                <a:xfrm>
                  <a:off x="4992" y="0"/>
                  <a:ext cx="0" cy="4319"/>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3381" name="Line 53"/>
                <p:cNvSpPr>
                  <a:spLocks noChangeShapeType="1"/>
                </p:cNvSpPr>
                <p:nvPr/>
              </p:nvSpPr>
              <p:spPr bwMode="auto">
                <a:xfrm>
                  <a:off x="5184" y="0"/>
                  <a:ext cx="0" cy="4319"/>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3382" name="Line 54"/>
                <p:cNvSpPr>
                  <a:spLocks noChangeShapeType="1"/>
                </p:cNvSpPr>
                <p:nvPr/>
              </p:nvSpPr>
              <p:spPr bwMode="auto">
                <a:xfrm>
                  <a:off x="5376" y="0"/>
                  <a:ext cx="0" cy="4319"/>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3383" name="Line 55"/>
                <p:cNvSpPr>
                  <a:spLocks noChangeShapeType="1"/>
                </p:cNvSpPr>
                <p:nvPr/>
              </p:nvSpPr>
              <p:spPr bwMode="auto">
                <a:xfrm>
                  <a:off x="5568" y="0"/>
                  <a:ext cx="0" cy="4319"/>
                </a:xfrm>
                <a:prstGeom prst="line">
                  <a:avLst/>
                </a:prstGeom>
                <a:noFill/>
                <a:ln w="9360" cap="sq">
                  <a:solidFill>
                    <a:srgbClr val="CFDBFD"/>
                  </a:solidFill>
                  <a:miter lim="800000"/>
                  <a:headEnd/>
                  <a:tailEnd/>
                </a:ln>
                <a:extLst>
                  <a:ext uri="{909E8E84-426E-40DD-AFC4-6F175D3DCCD1}">
                    <a14:hiddenFill xmlns:a14="http://schemas.microsoft.com/office/drawing/2010/main">
                      <a:noFill/>
                    </a14:hiddenFill>
                  </a:ext>
                </a:extLst>
              </p:spPr>
              <p:txBody>
                <a:bodyPr/>
                <a:lstStyle/>
                <a:p>
                  <a:endParaRPr lang="en-US"/>
                </a:p>
              </p:txBody>
            </p:sp>
          </p:grpSp>
          <p:sp>
            <p:nvSpPr>
              <p:cNvPr id="13332" name="Line 56"/>
              <p:cNvSpPr>
                <a:spLocks noChangeShapeType="1"/>
              </p:cNvSpPr>
              <p:nvPr/>
            </p:nvSpPr>
            <p:spPr bwMode="auto">
              <a:xfrm>
                <a:off x="5568" y="0"/>
                <a:ext cx="0" cy="1487"/>
              </a:xfrm>
              <a:prstGeom prst="line">
                <a:avLst/>
              </a:prstGeom>
              <a:noFill/>
              <a:ln w="9360" cap="sq">
                <a:solidFill>
                  <a:srgbClr val="6F89F7"/>
                </a:solidFill>
                <a:miter lim="800000"/>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321" name="Group 57"/>
            <p:cNvGrpSpPr>
              <a:grpSpLocks/>
            </p:cNvGrpSpPr>
            <p:nvPr/>
          </p:nvGrpSpPr>
          <p:grpSpPr bwMode="auto">
            <a:xfrm>
              <a:off x="3" y="559"/>
              <a:ext cx="4191" cy="1795"/>
              <a:chOff x="3" y="559"/>
              <a:chExt cx="4191" cy="1795"/>
            </a:xfrm>
          </p:grpSpPr>
          <p:sp>
            <p:nvSpPr>
              <p:cNvPr id="13326" name="Line 58"/>
              <p:cNvSpPr>
                <a:spLocks noChangeShapeType="1"/>
              </p:cNvSpPr>
              <p:nvPr/>
            </p:nvSpPr>
            <p:spPr bwMode="auto">
              <a:xfrm>
                <a:off x="506" y="559"/>
                <a:ext cx="0" cy="1795"/>
              </a:xfrm>
              <a:prstGeom prst="line">
                <a:avLst/>
              </a:prstGeom>
              <a:noFill/>
              <a:ln w="9360" cap="sq">
                <a:solidFill>
                  <a:srgbClr val="6F89F7"/>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3327" name="Line 59"/>
              <p:cNvSpPr>
                <a:spLocks noChangeShapeType="1"/>
              </p:cNvSpPr>
              <p:nvPr/>
            </p:nvSpPr>
            <p:spPr bwMode="auto">
              <a:xfrm flipH="1" flipV="1">
                <a:off x="2" y="1923"/>
                <a:ext cx="3212" cy="2"/>
              </a:xfrm>
              <a:prstGeom prst="line">
                <a:avLst/>
              </a:prstGeom>
              <a:noFill/>
              <a:ln w="9360" cap="sq">
                <a:solidFill>
                  <a:srgbClr val="6F89F7"/>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3328" name="Line 60"/>
              <p:cNvSpPr>
                <a:spLocks noChangeShapeType="1"/>
              </p:cNvSpPr>
              <p:nvPr/>
            </p:nvSpPr>
            <p:spPr bwMode="auto">
              <a:xfrm flipH="1" flipV="1">
                <a:off x="383" y="937"/>
                <a:ext cx="3812" cy="2"/>
              </a:xfrm>
              <a:prstGeom prst="line">
                <a:avLst/>
              </a:prstGeom>
              <a:noFill/>
              <a:ln w="9360" cap="sq">
                <a:solidFill>
                  <a:srgbClr val="6F89F7"/>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3329" name="Freeform 61"/>
              <p:cNvSpPr>
                <a:spLocks noChangeArrowheads="1"/>
              </p:cNvSpPr>
              <p:nvPr/>
            </p:nvSpPr>
            <p:spPr bwMode="auto">
              <a:xfrm rot="16200000" flipH="1">
                <a:off x="428" y="860"/>
                <a:ext cx="155" cy="156"/>
              </a:xfrm>
              <a:custGeom>
                <a:avLst/>
                <a:gdLst>
                  <a:gd name="T0" fmla="*/ 0 w 43195"/>
                  <a:gd name="T1" fmla="*/ 0 h 43200"/>
                  <a:gd name="T2" fmla="*/ 0 w 43195"/>
                  <a:gd name="T3" fmla="*/ 0 h 43200"/>
                  <a:gd name="T4" fmla="*/ 0 w 43195"/>
                  <a:gd name="T5" fmla="*/ 0 h 43200"/>
                  <a:gd name="T6" fmla="*/ 0 60000 65536"/>
                  <a:gd name="T7" fmla="*/ 0 60000 65536"/>
                  <a:gd name="T8" fmla="*/ 0 60000 65536"/>
                </a:gdLst>
                <a:ahLst/>
                <a:cxnLst>
                  <a:cxn ang="T6">
                    <a:pos x="T0" y="T1"/>
                  </a:cxn>
                  <a:cxn ang="T7">
                    <a:pos x="T2" y="T3"/>
                  </a:cxn>
                  <a:cxn ang="T8">
                    <a:pos x="T4" y="T5"/>
                  </a:cxn>
                </a:cxnLst>
                <a:rect l="0" t="0" r="r" b="b"/>
                <a:pathLst>
                  <a:path w="43195" h="43200" fill="none">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360" cap="sq">
                <a:solidFill>
                  <a:srgbClr val="6F89F7"/>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13322" name="Group 62"/>
            <p:cNvGrpSpPr>
              <a:grpSpLocks/>
            </p:cNvGrpSpPr>
            <p:nvPr/>
          </p:nvGrpSpPr>
          <p:grpSpPr bwMode="auto">
            <a:xfrm>
              <a:off x="1480" y="1952"/>
              <a:ext cx="3807" cy="1811"/>
              <a:chOff x="1480" y="1952"/>
              <a:chExt cx="3807" cy="1811"/>
            </a:xfrm>
          </p:grpSpPr>
          <p:sp>
            <p:nvSpPr>
              <p:cNvPr id="13323" name="Line 63"/>
              <p:cNvSpPr>
                <a:spLocks noChangeShapeType="1"/>
              </p:cNvSpPr>
              <p:nvPr/>
            </p:nvSpPr>
            <p:spPr bwMode="auto">
              <a:xfrm>
                <a:off x="1480" y="3442"/>
                <a:ext cx="3807" cy="0"/>
              </a:xfrm>
              <a:prstGeom prst="line">
                <a:avLst/>
              </a:prstGeom>
              <a:noFill/>
              <a:ln w="9360" cap="sq">
                <a:solidFill>
                  <a:srgbClr val="6F89F7"/>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3324" name="Line 64"/>
              <p:cNvSpPr>
                <a:spLocks noChangeShapeType="1"/>
              </p:cNvSpPr>
              <p:nvPr/>
            </p:nvSpPr>
            <p:spPr bwMode="auto">
              <a:xfrm>
                <a:off x="5172" y="1952"/>
                <a:ext cx="0" cy="1811"/>
              </a:xfrm>
              <a:prstGeom prst="line">
                <a:avLst/>
              </a:prstGeom>
              <a:noFill/>
              <a:ln w="9360" cap="sq">
                <a:solidFill>
                  <a:srgbClr val="6F89F7"/>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13325" name="Freeform 65"/>
              <p:cNvSpPr>
                <a:spLocks noChangeArrowheads="1"/>
              </p:cNvSpPr>
              <p:nvPr/>
            </p:nvSpPr>
            <p:spPr bwMode="auto">
              <a:xfrm rot="5400000">
                <a:off x="5098" y="3346"/>
                <a:ext cx="155" cy="156"/>
              </a:xfrm>
              <a:custGeom>
                <a:avLst/>
                <a:gdLst>
                  <a:gd name="T0" fmla="*/ 0 w 43195"/>
                  <a:gd name="T1" fmla="*/ 0 h 43200"/>
                  <a:gd name="T2" fmla="*/ 0 w 43195"/>
                  <a:gd name="T3" fmla="*/ 0 h 43200"/>
                  <a:gd name="T4" fmla="*/ 0 w 43195"/>
                  <a:gd name="T5" fmla="*/ 0 h 43200"/>
                  <a:gd name="T6" fmla="*/ 0 60000 65536"/>
                  <a:gd name="T7" fmla="*/ 0 60000 65536"/>
                  <a:gd name="T8" fmla="*/ 0 60000 65536"/>
                </a:gdLst>
                <a:ahLst/>
                <a:cxnLst>
                  <a:cxn ang="T6">
                    <a:pos x="T0" y="T1"/>
                  </a:cxn>
                  <a:cxn ang="T7">
                    <a:pos x="T2" y="T3"/>
                  </a:cxn>
                  <a:cxn ang="T8">
                    <a:pos x="T4" y="T5"/>
                  </a:cxn>
                </a:cxnLst>
                <a:rect l="0" t="0" r="r" b="b"/>
                <a:pathLst>
                  <a:path w="43195" h="43200" fill="none">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360" cap="sq">
                <a:solidFill>
                  <a:srgbClr val="6F89F7"/>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13315" name="Rectangle 66"/>
          <p:cNvSpPr>
            <a:spLocks noGrp="1" noChangeArrowheads="1"/>
          </p:cNvSpPr>
          <p:nvPr>
            <p:ph type="title"/>
          </p:nvPr>
        </p:nvSpPr>
        <p:spPr bwMode="auto">
          <a:xfrm>
            <a:off x="609600" y="304800"/>
            <a:ext cx="7770813"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vert="horz" wrap="square" lIns="90000" tIns="46800" rIns="90000" bIns="46800" numCol="1" anchor="b" anchorCtr="0" compatLnSpc="1">
            <a:prstTxWarp prst="textNoShape">
              <a:avLst/>
            </a:prstTxWarp>
          </a:bodyPr>
          <a:lstStyle/>
          <a:p>
            <a:pPr lvl="0"/>
            <a:r>
              <a:rPr lang="en-GB" altLang="x-none"/>
              <a:t>Click to edit the title text format</a:t>
            </a:r>
          </a:p>
        </p:txBody>
      </p:sp>
      <p:sp>
        <p:nvSpPr>
          <p:cNvPr id="13316" name="Rectangle 67"/>
          <p:cNvSpPr>
            <a:spLocks noGrp="1" noChangeArrowheads="1"/>
          </p:cNvSpPr>
          <p:nvPr>
            <p:ph type="body" idx="1"/>
          </p:nvPr>
        </p:nvSpPr>
        <p:spPr bwMode="auto">
          <a:xfrm>
            <a:off x="838200" y="1905000"/>
            <a:ext cx="7770813" cy="411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vert="horz" wrap="square" lIns="90000" tIns="46800" rIns="90000" bIns="46800" numCol="1" anchor="t" anchorCtr="0" compatLnSpc="1">
            <a:prstTxWarp prst="textNoShape">
              <a:avLst/>
            </a:prstTxWarp>
          </a:bodyPr>
          <a:lstStyle/>
          <a:p>
            <a:pPr lvl="0"/>
            <a:r>
              <a:rPr lang="en-GB" altLang="x-none"/>
              <a:t>Click to edit the outline text format</a:t>
            </a:r>
          </a:p>
          <a:p>
            <a:pPr lvl="1"/>
            <a:r>
              <a:rPr lang="en-GB" altLang="x-none"/>
              <a:t>Second Outline Level</a:t>
            </a:r>
          </a:p>
          <a:p>
            <a:pPr lvl="2"/>
            <a:r>
              <a:rPr lang="en-GB" altLang="x-none"/>
              <a:t>Third Outline Level</a:t>
            </a:r>
          </a:p>
          <a:p>
            <a:pPr lvl="3"/>
            <a:r>
              <a:rPr lang="en-GB" altLang="x-none"/>
              <a:t>Fourth Outline Level</a:t>
            </a:r>
          </a:p>
          <a:p>
            <a:pPr lvl="4"/>
            <a:r>
              <a:rPr lang="en-GB" altLang="x-none"/>
              <a:t>Fifth Outline Level</a:t>
            </a:r>
          </a:p>
          <a:p>
            <a:pPr lvl="4"/>
            <a:r>
              <a:rPr lang="en-GB" altLang="x-none"/>
              <a:t>Sixth Outline Level</a:t>
            </a:r>
          </a:p>
          <a:p>
            <a:pPr lvl="4"/>
            <a:r>
              <a:rPr lang="en-GB" altLang="x-none"/>
              <a:t>Seventh Outline Level</a:t>
            </a:r>
          </a:p>
          <a:p>
            <a:pPr lvl="4"/>
            <a:r>
              <a:rPr lang="en-GB" altLang="x-none"/>
              <a:t>Eighth Outline Level</a:t>
            </a:r>
          </a:p>
          <a:p>
            <a:pPr lvl="4"/>
            <a:r>
              <a:rPr lang="en-GB" altLang="x-none"/>
              <a:t>Ninth Outline Level</a:t>
            </a:r>
          </a:p>
        </p:txBody>
      </p:sp>
      <p:sp>
        <p:nvSpPr>
          <p:cNvPr id="13317" name="Text Box 68"/>
          <p:cNvSpPr txBox="1">
            <a:spLocks noChangeArrowheads="1"/>
          </p:cNvSpPr>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charset="0"/>
              <a:buNone/>
            </a:pPr>
            <a:endParaRPr lang="en-US" altLang="x-none"/>
          </a:p>
        </p:txBody>
      </p:sp>
      <p:sp>
        <p:nvSpPr>
          <p:cNvPr id="13318" name="Text Box 69"/>
          <p:cNvSpPr txBox="1">
            <a:spLocks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charset="0"/>
              <a:buNone/>
            </a:pPr>
            <a:endParaRPr lang="en-US" altLang="x-none"/>
          </a:p>
        </p:txBody>
      </p:sp>
      <p:sp>
        <p:nvSpPr>
          <p:cNvPr id="2118" name="Rectangle 70"/>
          <p:cNvSpPr>
            <a:spLocks noGrp="1" noChangeArrowheads="1"/>
          </p:cNvSpPr>
          <p:nvPr>
            <p:ph type="sldNum"/>
          </p:nvPr>
        </p:nvSpPr>
        <p:spPr bwMode="auto">
          <a:xfrm>
            <a:off x="6553200" y="6248400"/>
            <a:ext cx="1903413" cy="455613"/>
          </a:xfrm>
          <a:prstGeom prst="rect">
            <a:avLst/>
          </a:prstGeom>
          <a:noFill/>
          <a:ln w="9525" cap="flat">
            <a:noFill/>
            <a:round/>
            <a:headEnd/>
            <a:tailEnd/>
          </a:ln>
          <a:effectLst/>
        </p:spPr>
        <p:txBody>
          <a:bodyPr vert="horz" wrap="square" lIns="90000" tIns="46800" rIns="90000" bIns="46800" numCol="1" anchor="b" anchorCtr="0" compatLnSpc="1">
            <a:prstTxWarp prst="textNoShape">
              <a:avLst/>
            </a:prstTxWarp>
          </a:bodyPr>
          <a:lstStyle>
            <a:lvl1pPr algn="r" eaLnBrk="1" hangingPunct="1">
              <a:buClrTx/>
              <a:buSzPct val="100000"/>
              <a:buFontTx/>
              <a:buNone/>
              <a:defRPr sz="1400">
                <a:solidFill>
                  <a:srgbClr val="40458C"/>
                </a:solidFill>
                <a:latin typeface="Times New Roman" charset="0"/>
              </a:defRPr>
            </a:lvl1pPr>
          </a:lstStyle>
          <a:p>
            <a:pPr>
              <a:defRPr/>
            </a:pPr>
            <a:fld id="{0C0FBB8A-309E-AD40-9C55-42BD87D5BCD3}"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57200" rtl="0" eaLnBrk="0" fontAlgn="base" hangingPunct="0">
        <a:spcBef>
          <a:spcPct val="0"/>
        </a:spcBef>
        <a:spcAft>
          <a:spcPct val="0"/>
        </a:spcAft>
        <a:buClr>
          <a:srgbClr val="000000"/>
        </a:buClr>
        <a:buSzPct val="100000"/>
        <a:buFont typeface="Times New Roman" charset="0"/>
        <a:defRPr sz="4400">
          <a:solidFill>
            <a:srgbClr val="660066"/>
          </a:solidFill>
          <a:latin typeface="+mj-lt"/>
          <a:ea typeface="+mj-ea"/>
          <a:cs typeface="SimSun" charset="0"/>
        </a:defRPr>
      </a:lvl1pPr>
      <a:lvl2pPr algn="l" defTabSz="457200" rtl="0" eaLnBrk="0" fontAlgn="base" hangingPunct="0">
        <a:spcBef>
          <a:spcPct val="0"/>
        </a:spcBef>
        <a:spcAft>
          <a:spcPct val="0"/>
        </a:spcAft>
        <a:buClr>
          <a:srgbClr val="000000"/>
        </a:buClr>
        <a:buSzPct val="100000"/>
        <a:buFont typeface="Times New Roman" charset="0"/>
        <a:defRPr sz="4400">
          <a:solidFill>
            <a:srgbClr val="660066"/>
          </a:solidFill>
          <a:latin typeface="Tahoma" pitchFamily="32" charset="0"/>
          <a:ea typeface="SimSun" charset="-122"/>
          <a:cs typeface="SimSun" charset="0"/>
        </a:defRPr>
      </a:lvl2pPr>
      <a:lvl3pPr algn="l" defTabSz="457200" rtl="0" eaLnBrk="0" fontAlgn="base" hangingPunct="0">
        <a:spcBef>
          <a:spcPct val="0"/>
        </a:spcBef>
        <a:spcAft>
          <a:spcPct val="0"/>
        </a:spcAft>
        <a:buClr>
          <a:srgbClr val="000000"/>
        </a:buClr>
        <a:buSzPct val="100000"/>
        <a:buFont typeface="Times New Roman" charset="0"/>
        <a:defRPr sz="4400">
          <a:solidFill>
            <a:srgbClr val="660066"/>
          </a:solidFill>
          <a:latin typeface="Tahoma" pitchFamily="32" charset="0"/>
          <a:ea typeface="SimSun" charset="-122"/>
          <a:cs typeface="SimSun" charset="0"/>
        </a:defRPr>
      </a:lvl3pPr>
      <a:lvl4pPr algn="l" defTabSz="457200" rtl="0" eaLnBrk="0" fontAlgn="base" hangingPunct="0">
        <a:spcBef>
          <a:spcPct val="0"/>
        </a:spcBef>
        <a:spcAft>
          <a:spcPct val="0"/>
        </a:spcAft>
        <a:buClr>
          <a:srgbClr val="000000"/>
        </a:buClr>
        <a:buSzPct val="100000"/>
        <a:buFont typeface="Times New Roman" charset="0"/>
        <a:defRPr sz="4400">
          <a:solidFill>
            <a:srgbClr val="660066"/>
          </a:solidFill>
          <a:latin typeface="Tahoma" pitchFamily="32" charset="0"/>
          <a:ea typeface="SimSun" charset="-122"/>
          <a:cs typeface="SimSun" charset="0"/>
        </a:defRPr>
      </a:lvl4pPr>
      <a:lvl5pPr algn="l" defTabSz="457200" rtl="0" eaLnBrk="0" fontAlgn="base" hangingPunct="0">
        <a:spcBef>
          <a:spcPct val="0"/>
        </a:spcBef>
        <a:spcAft>
          <a:spcPct val="0"/>
        </a:spcAft>
        <a:buClr>
          <a:srgbClr val="000000"/>
        </a:buClr>
        <a:buSzPct val="100000"/>
        <a:buFont typeface="Times New Roman" charset="0"/>
        <a:defRPr sz="4400">
          <a:solidFill>
            <a:srgbClr val="660066"/>
          </a:solidFill>
          <a:latin typeface="Tahoma" pitchFamily="32" charset="0"/>
          <a:ea typeface="SimSun" charset="-122"/>
          <a:cs typeface="SimSun" charset="0"/>
        </a:defRPr>
      </a:lvl5pPr>
      <a:lvl6pPr marL="2514600" indent="-228600" algn="l" defTabSz="457200" rtl="0" eaLnBrk="0" fontAlgn="base" hangingPunct="0">
        <a:spcBef>
          <a:spcPct val="0"/>
        </a:spcBef>
        <a:spcAft>
          <a:spcPct val="0"/>
        </a:spcAft>
        <a:buClr>
          <a:srgbClr val="000000"/>
        </a:buClr>
        <a:buSzPct val="100000"/>
        <a:buFont typeface="Times New Roman" pitchFamily="16" charset="0"/>
        <a:defRPr sz="4400">
          <a:solidFill>
            <a:srgbClr val="660066"/>
          </a:solidFill>
          <a:latin typeface="Tahoma" pitchFamily="32" charset="0"/>
          <a:ea typeface="SimSun" charset="-122"/>
        </a:defRPr>
      </a:lvl6pPr>
      <a:lvl7pPr marL="2971800" indent="-228600" algn="l" defTabSz="457200" rtl="0" eaLnBrk="0" fontAlgn="base" hangingPunct="0">
        <a:spcBef>
          <a:spcPct val="0"/>
        </a:spcBef>
        <a:spcAft>
          <a:spcPct val="0"/>
        </a:spcAft>
        <a:buClr>
          <a:srgbClr val="000000"/>
        </a:buClr>
        <a:buSzPct val="100000"/>
        <a:buFont typeface="Times New Roman" pitchFamily="16" charset="0"/>
        <a:defRPr sz="4400">
          <a:solidFill>
            <a:srgbClr val="660066"/>
          </a:solidFill>
          <a:latin typeface="Tahoma" pitchFamily="32" charset="0"/>
          <a:ea typeface="SimSun" charset="-122"/>
        </a:defRPr>
      </a:lvl7pPr>
      <a:lvl8pPr marL="3429000" indent="-228600" algn="l" defTabSz="457200" rtl="0" eaLnBrk="0" fontAlgn="base" hangingPunct="0">
        <a:spcBef>
          <a:spcPct val="0"/>
        </a:spcBef>
        <a:spcAft>
          <a:spcPct val="0"/>
        </a:spcAft>
        <a:buClr>
          <a:srgbClr val="000000"/>
        </a:buClr>
        <a:buSzPct val="100000"/>
        <a:buFont typeface="Times New Roman" pitchFamily="16" charset="0"/>
        <a:defRPr sz="4400">
          <a:solidFill>
            <a:srgbClr val="660066"/>
          </a:solidFill>
          <a:latin typeface="Tahoma" pitchFamily="32" charset="0"/>
          <a:ea typeface="SimSun" charset="-122"/>
        </a:defRPr>
      </a:lvl8pPr>
      <a:lvl9pPr marL="3886200" indent="-228600" algn="l" defTabSz="457200" rtl="0" eaLnBrk="0" fontAlgn="base" hangingPunct="0">
        <a:spcBef>
          <a:spcPct val="0"/>
        </a:spcBef>
        <a:spcAft>
          <a:spcPct val="0"/>
        </a:spcAft>
        <a:buClr>
          <a:srgbClr val="000000"/>
        </a:buClr>
        <a:buSzPct val="100000"/>
        <a:buFont typeface="Times New Roman" pitchFamily="16" charset="0"/>
        <a:defRPr sz="4400">
          <a:solidFill>
            <a:srgbClr val="660066"/>
          </a:solidFill>
          <a:latin typeface="Tahoma" pitchFamily="32" charset="0"/>
          <a:ea typeface="SimSun" charset="-122"/>
        </a:defRPr>
      </a:lvl9pPr>
    </p:titleStyle>
    <p:bodyStyle>
      <a:lvl1pPr marL="342900" indent="-342900" algn="l" defTabSz="457200" rtl="0" eaLnBrk="0" fontAlgn="base" hangingPunct="0">
        <a:spcBef>
          <a:spcPts val="800"/>
        </a:spcBef>
        <a:spcAft>
          <a:spcPct val="0"/>
        </a:spcAft>
        <a:buClr>
          <a:srgbClr val="000000"/>
        </a:buClr>
        <a:buSzPct val="100000"/>
        <a:buFont typeface="Times New Roman" charset="0"/>
        <a:defRPr sz="3200">
          <a:solidFill>
            <a:srgbClr val="40458C"/>
          </a:solidFill>
          <a:latin typeface="+mn-lt"/>
          <a:ea typeface="+mn-ea"/>
          <a:cs typeface="SimSun" charset="0"/>
        </a:defRPr>
      </a:lvl1pPr>
      <a:lvl2pPr marL="742950" indent="-285750" algn="l" defTabSz="457200" rtl="0" eaLnBrk="0" fontAlgn="base" hangingPunct="0">
        <a:spcBef>
          <a:spcPts val="700"/>
        </a:spcBef>
        <a:spcAft>
          <a:spcPct val="0"/>
        </a:spcAft>
        <a:buClr>
          <a:srgbClr val="000000"/>
        </a:buClr>
        <a:buSzPct val="100000"/>
        <a:buFont typeface="Times New Roman" charset="0"/>
        <a:defRPr sz="2800">
          <a:solidFill>
            <a:srgbClr val="40458C"/>
          </a:solidFill>
          <a:latin typeface="+mn-lt"/>
          <a:ea typeface="+mn-ea"/>
          <a:cs typeface="SimSun" charset="0"/>
        </a:defRPr>
      </a:lvl2pPr>
      <a:lvl3pPr marL="1143000" indent="-228600" algn="l" defTabSz="457200" rtl="0" eaLnBrk="0" fontAlgn="base" hangingPunct="0">
        <a:spcBef>
          <a:spcPts val="600"/>
        </a:spcBef>
        <a:spcAft>
          <a:spcPct val="0"/>
        </a:spcAft>
        <a:buClr>
          <a:srgbClr val="000000"/>
        </a:buClr>
        <a:buSzPct val="100000"/>
        <a:buFont typeface="Times New Roman" charset="0"/>
        <a:defRPr sz="2400">
          <a:solidFill>
            <a:srgbClr val="40458C"/>
          </a:solidFill>
          <a:latin typeface="+mn-lt"/>
          <a:ea typeface="+mn-ea"/>
          <a:cs typeface="SimSun" charset="0"/>
        </a:defRPr>
      </a:lvl3pPr>
      <a:lvl4pPr marL="1600200" indent="-228600" algn="l" defTabSz="457200" rtl="0" eaLnBrk="0" fontAlgn="base" hangingPunct="0">
        <a:spcBef>
          <a:spcPts val="500"/>
        </a:spcBef>
        <a:spcAft>
          <a:spcPct val="0"/>
        </a:spcAft>
        <a:buClr>
          <a:srgbClr val="000000"/>
        </a:buClr>
        <a:buSzPct val="100000"/>
        <a:buFont typeface="Times New Roman" charset="0"/>
        <a:defRPr sz="2000">
          <a:solidFill>
            <a:srgbClr val="40458C"/>
          </a:solidFill>
          <a:latin typeface="+mn-lt"/>
          <a:ea typeface="+mn-ea"/>
          <a:cs typeface="SimSun" charset="0"/>
        </a:defRPr>
      </a:lvl4pPr>
      <a:lvl5pPr marL="2057400" indent="-228600" algn="l" defTabSz="457200" rtl="0" eaLnBrk="0" fontAlgn="base" hangingPunct="0">
        <a:spcBef>
          <a:spcPts val="500"/>
        </a:spcBef>
        <a:spcAft>
          <a:spcPct val="0"/>
        </a:spcAft>
        <a:buClr>
          <a:srgbClr val="000000"/>
        </a:buClr>
        <a:buSzPct val="100000"/>
        <a:buFont typeface="Times New Roman" charset="0"/>
        <a:defRPr sz="2000">
          <a:solidFill>
            <a:srgbClr val="40458C"/>
          </a:solidFill>
          <a:latin typeface="+mn-lt"/>
          <a:ea typeface="+mn-ea"/>
          <a:cs typeface="SimSun" charset="0"/>
        </a:defRPr>
      </a:lvl5pPr>
      <a:lvl6pPr marL="2514600" indent="-228600" algn="l" defTabSz="457200" rtl="0" eaLnBrk="0" fontAlgn="base" hangingPunct="0">
        <a:spcBef>
          <a:spcPts val="500"/>
        </a:spcBef>
        <a:spcAft>
          <a:spcPct val="0"/>
        </a:spcAft>
        <a:buClr>
          <a:srgbClr val="000000"/>
        </a:buClr>
        <a:buSzPct val="100000"/>
        <a:buFont typeface="Times New Roman" pitchFamily="16" charset="0"/>
        <a:defRPr sz="2000">
          <a:solidFill>
            <a:srgbClr val="40458C"/>
          </a:solidFill>
          <a:latin typeface="+mn-lt"/>
          <a:ea typeface="+mn-ea"/>
        </a:defRPr>
      </a:lvl6pPr>
      <a:lvl7pPr marL="2971800" indent="-228600" algn="l" defTabSz="457200" rtl="0" eaLnBrk="0" fontAlgn="base" hangingPunct="0">
        <a:spcBef>
          <a:spcPts val="500"/>
        </a:spcBef>
        <a:spcAft>
          <a:spcPct val="0"/>
        </a:spcAft>
        <a:buClr>
          <a:srgbClr val="000000"/>
        </a:buClr>
        <a:buSzPct val="100000"/>
        <a:buFont typeface="Times New Roman" pitchFamily="16" charset="0"/>
        <a:defRPr sz="2000">
          <a:solidFill>
            <a:srgbClr val="40458C"/>
          </a:solidFill>
          <a:latin typeface="+mn-lt"/>
          <a:ea typeface="+mn-ea"/>
        </a:defRPr>
      </a:lvl7pPr>
      <a:lvl8pPr marL="3429000" indent="-228600" algn="l" defTabSz="457200" rtl="0" eaLnBrk="0" fontAlgn="base" hangingPunct="0">
        <a:spcBef>
          <a:spcPts val="500"/>
        </a:spcBef>
        <a:spcAft>
          <a:spcPct val="0"/>
        </a:spcAft>
        <a:buClr>
          <a:srgbClr val="000000"/>
        </a:buClr>
        <a:buSzPct val="100000"/>
        <a:buFont typeface="Times New Roman" pitchFamily="16" charset="0"/>
        <a:defRPr sz="2000">
          <a:solidFill>
            <a:srgbClr val="40458C"/>
          </a:solidFill>
          <a:latin typeface="+mn-lt"/>
          <a:ea typeface="+mn-ea"/>
        </a:defRPr>
      </a:lvl8pPr>
      <a:lvl9pPr marL="3886200" indent="-228600" algn="l" defTabSz="457200" rtl="0" eaLnBrk="0" fontAlgn="base" hangingPunct="0">
        <a:spcBef>
          <a:spcPts val="500"/>
        </a:spcBef>
        <a:spcAft>
          <a:spcPct val="0"/>
        </a:spcAft>
        <a:buClr>
          <a:srgbClr val="000000"/>
        </a:buClr>
        <a:buSzPct val="100000"/>
        <a:buFont typeface="Times New Roman" pitchFamily="16" charset="0"/>
        <a:defRPr sz="2000">
          <a:solidFill>
            <a:srgbClr val="40458C"/>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8.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2.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3.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jpe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jpeg"/><Relationship Id="rId5" Type="http://schemas.openxmlformats.org/officeDocument/2006/relationships/image" Target="../media/image18.png"/><Relationship Id="rId6" Type="http://schemas.openxmlformats.org/officeDocument/2006/relationships/image" Target="../media/image19.jpeg"/><Relationship Id="rId7" Type="http://schemas.openxmlformats.org/officeDocument/2006/relationships/image" Target="../media/image20.jpeg"/><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jpeg"/><Relationship Id="rId5" Type="http://schemas.openxmlformats.org/officeDocument/2006/relationships/image" Target="../media/image23.jpeg"/><Relationship Id="rId6" Type="http://schemas.openxmlformats.org/officeDocument/2006/relationships/image" Target="../media/image24.jpeg"/><Relationship Id="rId7" Type="http://schemas.openxmlformats.org/officeDocument/2006/relationships/image" Target="../media/image25.jpeg"/><Relationship Id="rId8" Type="http://schemas.openxmlformats.org/officeDocument/2006/relationships/image" Target="../media/image19.jpeg"/><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6.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7.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9.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9.xml"/><Relationship Id="rId4" Type="http://schemas.openxmlformats.org/officeDocument/2006/relationships/oleObject" Target="../embeddings/oleObject1.bin"/><Relationship Id="rId5" Type="http://schemas.openxmlformats.org/officeDocument/2006/relationships/image" Target="../media/image30.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31.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32.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33.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5.jpeg"/><Relationship Id="rId5" Type="http://schemas.openxmlformats.org/officeDocument/2006/relationships/image" Target="../media/image36.jpe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7.jpe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38.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eg"/><Relationship Id="rId3" Type="http://schemas.openxmlformats.org/officeDocument/2006/relationships/image" Target="../media/image5.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png"/></Relationships>
</file>

<file path=ppt/slides/_rels/slide5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46.jpe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4.xml.rels><?xml version="1.0" encoding="UTF-8" standalone="yes"?>
<Relationships xmlns="http://schemas.openxmlformats.org/package/2006/relationships"><Relationship Id="rId3" Type="http://schemas.openxmlformats.org/officeDocument/2006/relationships/image" Target="../media/image47.jpeg"/><Relationship Id="rId4" Type="http://schemas.openxmlformats.org/officeDocument/2006/relationships/image" Target="../media/image48.jpeg"/><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5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49.jpe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50.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52.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4.jpeg"/></Relationships>
</file>

<file path=ppt/slides/_rels/slide6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55.jpe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6.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image" Target="../media/image57.jpeg"/><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67.xml.rels><?xml version="1.0" encoding="UTF-8" standalone="yes"?>
<Relationships xmlns="http://schemas.openxmlformats.org/package/2006/relationships"><Relationship Id="rId3" Type="http://schemas.openxmlformats.org/officeDocument/2006/relationships/image" Target="../media/image58.jpeg"/><Relationship Id="rId4" Type="http://schemas.openxmlformats.org/officeDocument/2006/relationships/image" Target="../media/image59.jpeg"/><Relationship Id="rId5" Type="http://schemas.openxmlformats.org/officeDocument/2006/relationships/image" Target="../media/image60.jpeg"/><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68.xml.rels><?xml version="1.0" encoding="UTF-8" standalone="yes"?>
<Relationships xmlns="http://schemas.openxmlformats.org/package/2006/relationships"><Relationship Id="rId3" Type="http://schemas.openxmlformats.org/officeDocument/2006/relationships/image" Target="../media/image61.jpeg"/><Relationship Id="rId4" Type="http://schemas.openxmlformats.org/officeDocument/2006/relationships/image" Target="../media/image62.jpeg"/><Relationship Id="rId5" Type="http://schemas.openxmlformats.org/officeDocument/2006/relationships/image" Target="../media/image63.jpeg"/><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69.xml.rels><?xml version="1.0" encoding="UTF-8" standalone="yes"?>
<Relationships xmlns="http://schemas.openxmlformats.org/package/2006/relationships"><Relationship Id="rId3" Type="http://schemas.openxmlformats.org/officeDocument/2006/relationships/image" Target="../media/image64.jpeg"/><Relationship Id="rId4" Type="http://schemas.openxmlformats.org/officeDocument/2006/relationships/image" Target="../media/image65.jpeg"/><Relationship Id="rId5" Type="http://schemas.openxmlformats.org/officeDocument/2006/relationships/image" Target="../media/image66.jpeg"/><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7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67.jpeg"/><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73.xml.rels><?xml version="1.0" encoding="UTF-8" standalone="yes"?>
<Relationships xmlns="http://schemas.openxmlformats.org/package/2006/relationships"><Relationship Id="rId3" Type="http://schemas.openxmlformats.org/officeDocument/2006/relationships/image" Target="../media/image68.jpeg"/><Relationship Id="rId4" Type="http://schemas.openxmlformats.org/officeDocument/2006/relationships/image" Target="../media/image69.jpeg"/><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74.xml.rels><?xml version="1.0" encoding="UTF-8" standalone="yes"?>
<Relationships xmlns="http://schemas.openxmlformats.org/package/2006/relationships"><Relationship Id="rId3" Type="http://schemas.openxmlformats.org/officeDocument/2006/relationships/image" Target="../media/image70.jpeg"/><Relationship Id="rId4" Type="http://schemas.openxmlformats.org/officeDocument/2006/relationships/image" Target="../media/image71.jpeg"/><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 Id="rId3" Type="http://schemas.openxmlformats.org/officeDocument/2006/relationships/image" Target="../media/image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 Id="rId3" Type="http://schemas.openxmlformats.org/officeDocument/2006/relationships/image" Target="../media/image72.jpe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 Id="rId3" Type="http://schemas.openxmlformats.org/officeDocument/2006/relationships/image" Target="../media/image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 Id="rId3" Type="http://schemas.openxmlformats.org/officeDocument/2006/relationships/image" Target="../media/image73.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ext Box 1"/>
          <p:cNvSpPr txBox="1">
            <a:spLocks noChangeArrowheads="1"/>
          </p:cNvSpPr>
          <p:nvPr/>
        </p:nvSpPr>
        <p:spPr bwMode="auto">
          <a:xfrm>
            <a:off x="990600" y="1828800"/>
            <a:ext cx="7772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b"/>
          <a:lstStyle>
            <a:lvl1pPr>
              <a:spcBef>
                <a:spcPts val="8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40458C"/>
                </a:solidFill>
                <a:latin typeface="Tahoma" charset="0"/>
                <a:ea typeface="SimSun" charset="-122"/>
              </a:defRPr>
            </a:lvl1pPr>
            <a:lvl2pPr>
              <a:spcBef>
                <a:spcPts val="7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40458C"/>
                </a:solidFill>
                <a:latin typeface="Tahoma" charset="0"/>
                <a:ea typeface="SimSun" charset="-122"/>
              </a:defRPr>
            </a:lvl2pPr>
            <a:lvl3pPr>
              <a:spcBef>
                <a:spcPts val="6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40458C"/>
                </a:solidFill>
                <a:latin typeface="Tahoma" charset="0"/>
                <a:ea typeface="SimSun" charset="-122"/>
              </a:defRPr>
            </a:lvl3pPr>
            <a:lvl4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4pPr>
            <a:lvl5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5pPr>
            <a:lvl6pPr marL="25146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6pPr>
            <a:lvl7pPr marL="29718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7pPr>
            <a:lvl8pPr marL="34290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8pPr>
            <a:lvl9pPr marL="38862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9pPr>
          </a:lstStyle>
          <a:p>
            <a:pPr eaLnBrk="1" hangingPunct="1">
              <a:spcBef>
                <a:spcPct val="0"/>
              </a:spcBef>
              <a:buClrTx/>
              <a:buFontTx/>
              <a:buNone/>
            </a:pPr>
            <a:r>
              <a:rPr lang="en-US" altLang="x-none" sz="5400">
                <a:solidFill>
                  <a:srgbClr val="660066"/>
                </a:solidFill>
              </a:rPr>
              <a:t>Introduction to Aviation</a:t>
            </a:r>
          </a:p>
        </p:txBody>
      </p:sp>
      <p:sp>
        <p:nvSpPr>
          <p:cNvPr id="27650" name="Text Box 2"/>
          <p:cNvSpPr txBox="1">
            <a:spLocks noChangeArrowheads="1"/>
          </p:cNvSpPr>
          <p:nvPr/>
        </p:nvSpPr>
        <p:spPr bwMode="auto">
          <a:xfrm>
            <a:off x="533400" y="2590800"/>
            <a:ext cx="81534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ts val="8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40458C"/>
                </a:solidFill>
                <a:latin typeface="Tahoma" charset="0"/>
                <a:ea typeface="SimSun" charset="-122"/>
              </a:defRPr>
            </a:lvl1pPr>
            <a:lvl2pPr>
              <a:spcBef>
                <a:spcPts val="7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40458C"/>
                </a:solidFill>
                <a:latin typeface="Tahoma" charset="0"/>
                <a:ea typeface="SimSun" charset="-122"/>
              </a:defRPr>
            </a:lvl2pPr>
            <a:lvl3pPr>
              <a:spcBef>
                <a:spcPts val="6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40458C"/>
                </a:solidFill>
                <a:latin typeface="Tahoma" charset="0"/>
                <a:ea typeface="SimSun" charset="-122"/>
              </a:defRPr>
            </a:lvl3pPr>
            <a:lvl4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4pPr>
            <a:lvl5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5pPr>
            <a:lvl6pPr marL="25146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6pPr>
            <a:lvl7pPr marL="29718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7pPr>
            <a:lvl8pPr marL="34290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8pPr>
            <a:lvl9pPr marL="38862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9pPr>
          </a:lstStyle>
          <a:p>
            <a:pPr algn="ctr" eaLnBrk="1" hangingPunct="1">
              <a:buClrTx/>
              <a:buSzPct val="110000"/>
              <a:buFontTx/>
              <a:buNone/>
            </a:pPr>
            <a:r>
              <a:rPr lang="en-US" altLang="x-none"/>
              <a:t>Young Eagles Program</a:t>
            </a:r>
          </a:p>
          <a:p>
            <a:pPr algn="ctr" eaLnBrk="1" hangingPunct="1">
              <a:buClrTx/>
              <a:buSzPct val="110000"/>
              <a:buFontTx/>
              <a:buNone/>
            </a:pPr>
            <a:r>
              <a:rPr lang="en-US" altLang="x-none"/>
              <a:t>EAA Chapter 301</a:t>
            </a:r>
          </a:p>
          <a:p>
            <a:pPr algn="ctr" eaLnBrk="1" hangingPunct="1">
              <a:buClrTx/>
              <a:buSzPct val="110000"/>
              <a:buFontTx/>
              <a:buNone/>
            </a:pPr>
            <a:r>
              <a:rPr lang="en-US" altLang="x-none"/>
              <a:t>Coordinator:  Rudy Kniese</a:t>
            </a:r>
          </a:p>
          <a:p>
            <a:pPr algn="ctr" eaLnBrk="1" hangingPunct="1">
              <a:buClrTx/>
              <a:buSzPct val="110000"/>
              <a:buFontTx/>
              <a:buNone/>
            </a:pPr>
            <a:r>
              <a:rPr lang="en-US" altLang="x-none"/>
              <a:t>Presenter: xxx</a:t>
            </a:r>
          </a:p>
          <a:p>
            <a:pPr eaLnBrk="1" hangingPunct="1">
              <a:buClrTx/>
              <a:buSzPct val="110000"/>
              <a:buFontTx/>
              <a:buNone/>
            </a:pPr>
            <a:r>
              <a:rPr lang="en-US" altLang="x-none"/>
              <a:t>          </a:t>
            </a:r>
          </a:p>
          <a:p>
            <a:pPr eaLnBrk="1" hangingPunct="1">
              <a:buClrTx/>
              <a:buSzPct val="110000"/>
              <a:buFontTx/>
              <a:buNone/>
            </a:pPr>
            <a:endParaRPr lang="en-US" altLang="x-none">
              <a:solidFill>
                <a:srgbClr val="C70533"/>
              </a:solidFill>
            </a:endParaRPr>
          </a:p>
          <a:p>
            <a:pPr eaLnBrk="1" hangingPunct="1">
              <a:buClrTx/>
              <a:buSzPct val="110000"/>
              <a:buFontTx/>
              <a:buNone/>
            </a:pPr>
            <a:endParaRPr lang="en-US" altLang="x-none">
              <a:solidFill>
                <a:srgbClr val="C70533"/>
              </a:solidFill>
            </a:endParaRPr>
          </a:p>
          <a:p>
            <a:pPr eaLnBrk="1" hangingPunct="1">
              <a:buClrTx/>
              <a:buSzPct val="110000"/>
              <a:buFontTx/>
              <a:buNone/>
            </a:pPr>
            <a:endParaRPr lang="en-US" altLang="x-none"/>
          </a:p>
          <a:p>
            <a:pPr eaLnBrk="1" hangingPunct="1">
              <a:buClrTx/>
              <a:buSzPct val="110000"/>
              <a:buFontTx/>
              <a:buNone/>
            </a:pPr>
            <a:r>
              <a:rPr lang="en-US" altLang="x-none"/>
              <a:t>			</a:t>
            </a:r>
          </a:p>
        </p:txBody>
      </p:sp>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511800"/>
            <a:ext cx="2819400" cy="117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7652" name="Picture 4"/>
          <p:cNvPicPr>
            <a:picLocks noChangeAspect="1" noChangeArrowheads="1"/>
          </p:cNvPicPr>
          <p:nvPr/>
        </p:nvPicPr>
        <p:blipFill>
          <a:blip r:embed="rId4">
            <a:extLst>
              <a:ext uri="{28A0092B-C50C-407E-A947-70E740481C1C}">
                <a14:useLocalDpi xmlns:a14="http://schemas.microsoft.com/office/drawing/2010/main" val="0"/>
              </a:ext>
            </a:extLst>
          </a:blip>
          <a:srcRect l="8571" t="47823" r="6944" b="19115"/>
          <a:stretch>
            <a:fillRect/>
          </a:stretch>
        </p:blipFill>
        <p:spPr bwMode="auto">
          <a:xfrm>
            <a:off x="3657600" y="228600"/>
            <a:ext cx="5181600" cy="148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ransition spd="med">
    <p:circl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
          <p:cNvSpPr>
            <a:spLocks noChangeArrowheads="1"/>
          </p:cNvSpPr>
          <p:nvPr/>
        </p:nvSpPr>
        <p:spPr bwMode="auto">
          <a:xfrm>
            <a:off x="609600" y="457200"/>
            <a:ext cx="80010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SzPct val="100000"/>
            </a:pPr>
            <a:r>
              <a:rPr lang="en-US" altLang="x-none" sz="4000">
                <a:solidFill>
                  <a:srgbClr val="660066"/>
                </a:solidFill>
              </a:rPr>
              <a:t>Thank you Parents, You're Excused</a:t>
            </a:r>
          </a:p>
        </p:txBody>
      </p:sp>
      <p:sp>
        <p:nvSpPr>
          <p:cNvPr id="46082" name="Rectangle 3"/>
          <p:cNvSpPr>
            <a:spLocks noChangeArrowheads="1"/>
          </p:cNvSpPr>
          <p:nvPr/>
        </p:nvSpPr>
        <p:spPr bwMode="auto">
          <a:xfrm>
            <a:off x="685800" y="3276600"/>
            <a:ext cx="79248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90000"/>
              </a:lnSpc>
              <a:spcBef>
                <a:spcPts val="700"/>
              </a:spcBef>
              <a:buClr>
                <a:srgbClr val="6F89F7"/>
              </a:buClr>
              <a:buSzPct val="126000"/>
              <a:buFont typeface="Times New Roman" charset="0"/>
              <a:buBlip>
                <a:blip r:embed="rId2"/>
              </a:buBlip>
            </a:pPr>
            <a:r>
              <a:rPr lang="en-US" altLang="x-none" sz="2800">
                <a:solidFill>
                  <a:srgbClr val="40458C"/>
                </a:solidFill>
              </a:rPr>
              <a:t> Please return no later than 9 pm.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609600" y="304800"/>
            <a:ext cx="7772400" cy="1143000"/>
          </a:xfrm>
          <a:prstGeom prst="rect">
            <a:avLst/>
          </a:prstGeom>
        </p:spPr>
        <p:txBody>
          <a:bodyPr/>
          <a:lstStyle>
            <a:lvl1pPr algn="l" defTabSz="457200" rtl="0" eaLnBrk="0" fontAlgn="base" hangingPunct="0">
              <a:spcBef>
                <a:spcPct val="0"/>
              </a:spcBef>
              <a:spcAft>
                <a:spcPct val="0"/>
              </a:spcAft>
              <a:buClr>
                <a:srgbClr val="000000"/>
              </a:buClr>
              <a:buSzPct val="100000"/>
              <a:buFont typeface="Times New Roman" charset="0"/>
              <a:defRPr sz="4400">
                <a:solidFill>
                  <a:srgbClr val="660066"/>
                </a:solidFill>
                <a:latin typeface="+mj-lt"/>
                <a:ea typeface="+mj-ea"/>
                <a:cs typeface="SimSun" charset="0"/>
              </a:defRPr>
            </a:lvl1pPr>
            <a:lvl2pPr algn="l" defTabSz="457200" rtl="0" eaLnBrk="0" fontAlgn="base" hangingPunct="0">
              <a:spcBef>
                <a:spcPct val="0"/>
              </a:spcBef>
              <a:spcAft>
                <a:spcPct val="0"/>
              </a:spcAft>
              <a:buClr>
                <a:srgbClr val="000000"/>
              </a:buClr>
              <a:buSzPct val="100000"/>
              <a:buFont typeface="Times New Roman" charset="0"/>
              <a:defRPr sz="4400">
                <a:solidFill>
                  <a:srgbClr val="660066"/>
                </a:solidFill>
                <a:latin typeface="Tahoma" pitchFamily="32" charset="0"/>
                <a:ea typeface="SimSun" charset="-122"/>
                <a:cs typeface="SimSun" charset="0"/>
              </a:defRPr>
            </a:lvl2pPr>
            <a:lvl3pPr algn="l" defTabSz="457200" rtl="0" eaLnBrk="0" fontAlgn="base" hangingPunct="0">
              <a:spcBef>
                <a:spcPct val="0"/>
              </a:spcBef>
              <a:spcAft>
                <a:spcPct val="0"/>
              </a:spcAft>
              <a:buClr>
                <a:srgbClr val="000000"/>
              </a:buClr>
              <a:buSzPct val="100000"/>
              <a:buFont typeface="Times New Roman" charset="0"/>
              <a:defRPr sz="4400">
                <a:solidFill>
                  <a:srgbClr val="660066"/>
                </a:solidFill>
                <a:latin typeface="Tahoma" pitchFamily="32" charset="0"/>
                <a:ea typeface="SimSun" charset="-122"/>
                <a:cs typeface="SimSun" charset="0"/>
              </a:defRPr>
            </a:lvl3pPr>
            <a:lvl4pPr algn="l" defTabSz="457200" rtl="0" eaLnBrk="0" fontAlgn="base" hangingPunct="0">
              <a:spcBef>
                <a:spcPct val="0"/>
              </a:spcBef>
              <a:spcAft>
                <a:spcPct val="0"/>
              </a:spcAft>
              <a:buClr>
                <a:srgbClr val="000000"/>
              </a:buClr>
              <a:buSzPct val="100000"/>
              <a:buFont typeface="Times New Roman" charset="0"/>
              <a:defRPr sz="4400">
                <a:solidFill>
                  <a:srgbClr val="660066"/>
                </a:solidFill>
                <a:latin typeface="Tahoma" pitchFamily="32" charset="0"/>
                <a:ea typeface="SimSun" charset="-122"/>
                <a:cs typeface="SimSun" charset="0"/>
              </a:defRPr>
            </a:lvl4pPr>
            <a:lvl5pPr algn="l" defTabSz="457200" rtl="0" eaLnBrk="0" fontAlgn="base" hangingPunct="0">
              <a:spcBef>
                <a:spcPct val="0"/>
              </a:spcBef>
              <a:spcAft>
                <a:spcPct val="0"/>
              </a:spcAft>
              <a:buClr>
                <a:srgbClr val="000000"/>
              </a:buClr>
              <a:buSzPct val="100000"/>
              <a:buFont typeface="Times New Roman" charset="0"/>
              <a:defRPr sz="4400">
                <a:solidFill>
                  <a:srgbClr val="660066"/>
                </a:solidFill>
                <a:latin typeface="Tahoma" pitchFamily="32" charset="0"/>
                <a:ea typeface="SimSun" charset="-122"/>
                <a:cs typeface="SimSun" charset="0"/>
              </a:defRPr>
            </a:lvl5pPr>
            <a:lvl6pPr marL="2514600" indent="-228600" algn="l" defTabSz="457200" rtl="0" eaLnBrk="0" fontAlgn="base" hangingPunct="0">
              <a:spcBef>
                <a:spcPct val="0"/>
              </a:spcBef>
              <a:spcAft>
                <a:spcPct val="0"/>
              </a:spcAft>
              <a:buClr>
                <a:srgbClr val="000000"/>
              </a:buClr>
              <a:buSzPct val="100000"/>
              <a:buFont typeface="Times New Roman" pitchFamily="16" charset="0"/>
              <a:defRPr sz="4400">
                <a:solidFill>
                  <a:srgbClr val="660066"/>
                </a:solidFill>
                <a:latin typeface="Tahoma" pitchFamily="32" charset="0"/>
                <a:ea typeface="SimSun" charset="-122"/>
              </a:defRPr>
            </a:lvl6pPr>
            <a:lvl7pPr marL="2971800" indent="-228600" algn="l" defTabSz="457200" rtl="0" eaLnBrk="0" fontAlgn="base" hangingPunct="0">
              <a:spcBef>
                <a:spcPct val="0"/>
              </a:spcBef>
              <a:spcAft>
                <a:spcPct val="0"/>
              </a:spcAft>
              <a:buClr>
                <a:srgbClr val="000000"/>
              </a:buClr>
              <a:buSzPct val="100000"/>
              <a:buFont typeface="Times New Roman" pitchFamily="16" charset="0"/>
              <a:defRPr sz="4400">
                <a:solidFill>
                  <a:srgbClr val="660066"/>
                </a:solidFill>
                <a:latin typeface="Tahoma" pitchFamily="32" charset="0"/>
                <a:ea typeface="SimSun" charset="-122"/>
              </a:defRPr>
            </a:lvl7pPr>
            <a:lvl8pPr marL="3429000" indent="-228600" algn="l" defTabSz="457200" rtl="0" eaLnBrk="0" fontAlgn="base" hangingPunct="0">
              <a:spcBef>
                <a:spcPct val="0"/>
              </a:spcBef>
              <a:spcAft>
                <a:spcPct val="0"/>
              </a:spcAft>
              <a:buClr>
                <a:srgbClr val="000000"/>
              </a:buClr>
              <a:buSzPct val="100000"/>
              <a:buFont typeface="Times New Roman" pitchFamily="16" charset="0"/>
              <a:defRPr sz="4400">
                <a:solidFill>
                  <a:srgbClr val="660066"/>
                </a:solidFill>
                <a:latin typeface="Tahoma" pitchFamily="32" charset="0"/>
                <a:ea typeface="SimSun" charset="-122"/>
              </a:defRPr>
            </a:lvl8pPr>
            <a:lvl9pPr marL="3886200" indent="-228600" algn="l" defTabSz="457200" rtl="0" eaLnBrk="0" fontAlgn="base" hangingPunct="0">
              <a:spcBef>
                <a:spcPct val="0"/>
              </a:spcBef>
              <a:spcAft>
                <a:spcPct val="0"/>
              </a:spcAft>
              <a:buClr>
                <a:srgbClr val="000000"/>
              </a:buClr>
              <a:buSzPct val="100000"/>
              <a:buFont typeface="Times New Roman" pitchFamily="16" charset="0"/>
              <a:defRPr sz="4400">
                <a:solidFill>
                  <a:srgbClr val="660066"/>
                </a:solidFill>
                <a:latin typeface="Tahoma" pitchFamily="32" charset="0"/>
                <a:ea typeface="SimSun" charset="-122"/>
              </a:defRPr>
            </a:lvl9pPr>
          </a:lstStyle>
          <a:p>
            <a:pPr eaLnBrk="1" hangingPunct="1">
              <a:defRPr/>
            </a:pPr>
            <a:r>
              <a:rPr lang="en-US" kern="0">
                <a:cs typeface="+mj-cs"/>
              </a:rPr>
              <a:t>Presentation Forward:		</a:t>
            </a:r>
          </a:p>
        </p:txBody>
      </p:sp>
      <p:sp>
        <p:nvSpPr>
          <p:cNvPr id="3" name="Rectangle 3" descr="Rectangle: Click to edit Master text styles&#13;&#10;Second level&#13;&#10;Third level&#13;&#10;Fourth level&#13;&#10;Fifth level"/>
          <p:cNvSpPr txBox="1">
            <a:spLocks noChangeArrowheads="1"/>
          </p:cNvSpPr>
          <p:nvPr/>
        </p:nvSpPr>
        <p:spPr>
          <a:xfrm>
            <a:off x="838200" y="1905000"/>
            <a:ext cx="7772400" cy="4114800"/>
          </a:xfrm>
          <a:prstGeom prst="rect">
            <a:avLst/>
          </a:prstGeom>
        </p:spPr>
        <p:txBody>
          <a:bodyPr/>
          <a:lstStyle>
            <a:lvl1pPr marL="342900" indent="-342900" algn="l" defTabSz="457200" rtl="0" eaLnBrk="0" fontAlgn="base" hangingPunct="0">
              <a:spcBef>
                <a:spcPts val="800"/>
              </a:spcBef>
              <a:spcAft>
                <a:spcPct val="0"/>
              </a:spcAft>
              <a:buClr>
                <a:srgbClr val="000000"/>
              </a:buClr>
              <a:buSzPct val="100000"/>
              <a:buFont typeface="Times New Roman" charset="0"/>
              <a:defRPr sz="3200">
                <a:solidFill>
                  <a:srgbClr val="40458C"/>
                </a:solidFill>
                <a:latin typeface="+mn-lt"/>
                <a:ea typeface="+mn-ea"/>
                <a:cs typeface="SimSun" charset="0"/>
              </a:defRPr>
            </a:lvl1pPr>
            <a:lvl2pPr marL="742950" indent="-285750" algn="l" defTabSz="457200" rtl="0" eaLnBrk="0" fontAlgn="base" hangingPunct="0">
              <a:spcBef>
                <a:spcPts val="700"/>
              </a:spcBef>
              <a:spcAft>
                <a:spcPct val="0"/>
              </a:spcAft>
              <a:buClr>
                <a:srgbClr val="000000"/>
              </a:buClr>
              <a:buSzPct val="100000"/>
              <a:buFont typeface="Times New Roman" charset="0"/>
              <a:defRPr sz="2800">
                <a:solidFill>
                  <a:srgbClr val="40458C"/>
                </a:solidFill>
                <a:latin typeface="+mn-lt"/>
                <a:ea typeface="+mn-ea"/>
                <a:cs typeface="SimSun" charset="0"/>
              </a:defRPr>
            </a:lvl2pPr>
            <a:lvl3pPr marL="1143000" indent="-228600" algn="l" defTabSz="457200" rtl="0" eaLnBrk="0" fontAlgn="base" hangingPunct="0">
              <a:spcBef>
                <a:spcPts val="600"/>
              </a:spcBef>
              <a:spcAft>
                <a:spcPct val="0"/>
              </a:spcAft>
              <a:buClr>
                <a:srgbClr val="000000"/>
              </a:buClr>
              <a:buSzPct val="100000"/>
              <a:buFont typeface="Times New Roman" charset="0"/>
              <a:defRPr sz="2400">
                <a:solidFill>
                  <a:srgbClr val="40458C"/>
                </a:solidFill>
                <a:latin typeface="+mn-lt"/>
                <a:ea typeface="+mn-ea"/>
                <a:cs typeface="SimSun" charset="0"/>
              </a:defRPr>
            </a:lvl3pPr>
            <a:lvl4pPr marL="1600200" indent="-228600" algn="l" defTabSz="457200" rtl="0" eaLnBrk="0" fontAlgn="base" hangingPunct="0">
              <a:spcBef>
                <a:spcPts val="500"/>
              </a:spcBef>
              <a:spcAft>
                <a:spcPct val="0"/>
              </a:spcAft>
              <a:buClr>
                <a:srgbClr val="000000"/>
              </a:buClr>
              <a:buSzPct val="100000"/>
              <a:buFont typeface="Times New Roman" charset="0"/>
              <a:defRPr sz="2000">
                <a:solidFill>
                  <a:srgbClr val="40458C"/>
                </a:solidFill>
                <a:latin typeface="+mn-lt"/>
                <a:ea typeface="+mn-ea"/>
                <a:cs typeface="SimSun" charset="0"/>
              </a:defRPr>
            </a:lvl4pPr>
            <a:lvl5pPr marL="2057400" indent="-228600" algn="l" defTabSz="457200" rtl="0" eaLnBrk="0" fontAlgn="base" hangingPunct="0">
              <a:spcBef>
                <a:spcPts val="500"/>
              </a:spcBef>
              <a:spcAft>
                <a:spcPct val="0"/>
              </a:spcAft>
              <a:buClr>
                <a:srgbClr val="000000"/>
              </a:buClr>
              <a:buSzPct val="100000"/>
              <a:buFont typeface="Times New Roman" charset="0"/>
              <a:defRPr sz="2000">
                <a:solidFill>
                  <a:srgbClr val="40458C"/>
                </a:solidFill>
                <a:latin typeface="+mn-lt"/>
                <a:ea typeface="+mn-ea"/>
                <a:cs typeface="SimSun" charset="0"/>
              </a:defRPr>
            </a:lvl5pPr>
            <a:lvl6pPr marL="2514600" indent="-228600" algn="l" defTabSz="457200" rtl="0" eaLnBrk="0" fontAlgn="base" hangingPunct="0">
              <a:spcBef>
                <a:spcPts val="500"/>
              </a:spcBef>
              <a:spcAft>
                <a:spcPct val="0"/>
              </a:spcAft>
              <a:buClr>
                <a:srgbClr val="000000"/>
              </a:buClr>
              <a:buSzPct val="100000"/>
              <a:buFont typeface="Times New Roman" pitchFamily="16" charset="0"/>
              <a:defRPr sz="2000">
                <a:solidFill>
                  <a:srgbClr val="40458C"/>
                </a:solidFill>
                <a:latin typeface="+mn-lt"/>
                <a:ea typeface="+mn-ea"/>
              </a:defRPr>
            </a:lvl6pPr>
            <a:lvl7pPr marL="2971800" indent="-228600" algn="l" defTabSz="457200" rtl="0" eaLnBrk="0" fontAlgn="base" hangingPunct="0">
              <a:spcBef>
                <a:spcPts val="500"/>
              </a:spcBef>
              <a:spcAft>
                <a:spcPct val="0"/>
              </a:spcAft>
              <a:buClr>
                <a:srgbClr val="000000"/>
              </a:buClr>
              <a:buSzPct val="100000"/>
              <a:buFont typeface="Times New Roman" pitchFamily="16" charset="0"/>
              <a:defRPr sz="2000">
                <a:solidFill>
                  <a:srgbClr val="40458C"/>
                </a:solidFill>
                <a:latin typeface="+mn-lt"/>
                <a:ea typeface="+mn-ea"/>
              </a:defRPr>
            </a:lvl7pPr>
            <a:lvl8pPr marL="3429000" indent="-228600" algn="l" defTabSz="457200" rtl="0" eaLnBrk="0" fontAlgn="base" hangingPunct="0">
              <a:spcBef>
                <a:spcPts val="500"/>
              </a:spcBef>
              <a:spcAft>
                <a:spcPct val="0"/>
              </a:spcAft>
              <a:buClr>
                <a:srgbClr val="000000"/>
              </a:buClr>
              <a:buSzPct val="100000"/>
              <a:buFont typeface="Times New Roman" pitchFamily="16" charset="0"/>
              <a:defRPr sz="2000">
                <a:solidFill>
                  <a:srgbClr val="40458C"/>
                </a:solidFill>
                <a:latin typeface="+mn-lt"/>
                <a:ea typeface="+mn-ea"/>
              </a:defRPr>
            </a:lvl8pPr>
            <a:lvl9pPr marL="3886200" indent="-228600" algn="l" defTabSz="457200" rtl="0" eaLnBrk="0" fontAlgn="base" hangingPunct="0">
              <a:spcBef>
                <a:spcPts val="500"/>
              </a:spcBef>
              <a:spcAft>
                <a:spcPct val="0"/>
              </a:spcAft>
              <a:buClr>
                <a:srgbClr val="000000"/>
              </a:buClr>
              <a:buSzPct val="100000"/>
              <a:buFont typeface="Times New Roman" pitchFamily="16" charset="0"/>
              <a:defRPr sz="2000">
                <a:solidFill>
                  <a:srgbClr val="40458C"/>
                </a:solidFill>
                <a:latin typeface="+mn-lt"/>
                <a:ea typeface="+mn-ea"/>
              </a:defRPr>
            </a:lvl9pPr>
          </a:lstStyle>
          <a:p>
            <a:pPr eaLnBrk="1" hangingPunct="1">
              <a:buFont typeface="Wingdings" charset="0"/>
              <a:buBlip>
                <a:blip r:embed="rId3"/>
              </a:buBlip>
              <a:defRPr/>
            </a:pPr>
            <a:r>
              <a:rPr lang="en-US" kern="0">
                <a:cs typeface="+mn-cs"/>
              </a:rPr>
              <a:t>What is EAA?</a:t>
            </a:r>
          </a:p>
        </p:txBody>
      </p:sp>
    </p:spTree>
    <p:extLst>
      <p:ext uri="{BB962C8B-B14F-4D97-AF65-F5344CB8AC3E}">
        <p14:creationId xmlns:p14="http://schemas.microsoft.com/office/powerpoint/2010/main" val="1902879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050"/>
          <p:cNvSpPr>
            <a:spLocks noGrp="1" noChangeArrowheads="1"/>
          </p:cNvSpPr>
          <p:nvPr>
            <p:ph type="title"/>
          </p:nvPr>
        </p:nvSpPr>
        <p:spPr/>
        <p:txBody>
          <a:bodyPr/>
          <a:lstStyle/>
          <a:p>
            <a:pPr algn="ctr" eaLnBrk="1" hangingPunct="1">
              <a:defRPr/>
            </a:pPr>
            <a:r>
              <a:rPr lang="en-US">
                <a:cs typeface="+mj-cs"/>
              </a:rPr>
              <a:t>EAA=Experimental Aircraft Association</a:t>
            </a:r>
          </a:p>
        </p:txBody>
      </p:sp>
      <p:sp>
        <p:nvSpPr>
          <p:cNvPr id="39938" name="Rectangle 2051" descr="Rectangle: Click to edit Master text styles&#13;&#10;Second level&#13;&#10;Third level&#13;&#10;Fourth level&#13;&#10;Fifth level"/>
          <p:cNvSpPr>
            <a:spLocks noGrp="1" noChangeArrowheads="1"/>
          </p:cNvSpPr>
          <p:nvPr>
            <p:ph type="body" idx="1"/>
          </p:nvPr>
        </p:nvSpPr>
        <p:spPr>
          <a:xfrm>
            <a:off x="838200" y="2438400"/>
            <a:ext cx="7770813" cy="4191000"/>
          </a:xfrm>
        </p:spPr>
        <p:txBody>
          <a:bodyPr/>
          <a:lstStyle/>
          <a:p>
            <a:pPr eaLnBrk="1" hangingPunct="1">
              <a:lnSpc>
                <a:spcPct val="90000"/>
              </a:lnSpc>
            </a:pPr>
            <a:r>
              <a:rPr lang="en-US" altLang="x-none" sz="2800">
                <a:ea typeface="ＭＳ Ｐゴシック" charset="-128"/>
              </a:rPr>
              <a:t>EAA founded in 1953 – more than 170,000 members world wide</a:t>
            </a:r>
          </a:p>
          <a:p>
            <a:pPr eaLnBrk="1" hangingPunct="1">
              <a:lnSpc>
                <a:spcPct val="90000"/>
              </a:lnSpc>
            </a:pPr>
            <a:r>
              <a:rPr lang="en-US" altLang="en-US" sz="2800">
                <a:ea typeface="ＭＳ Ｐゴシック" charset="-128"/>
              </a:rPr>
              <a:t>“</a:t>
            </a:r>
            <a:r>
              <a:rPr lang="en-US" altLang="x-none" sz="2800">
                <a:ea typeface="ＭＳ Ｐゴシック" charset="-128"/>
              </a:rPr>
              <a:t>EAA</a:t>
            </a:r>
            <a:r>
              <a:rPr lang="en-US" altLang="en-US" sz="2800">
                <a:ea typeface="ＭＳ Ｐゴシック" charset="-128"/>
              </a:rPr>
              <a:t>’</a:t>
            </a:r>
            <a:r>
              <a:rPr lang="en-US" altLang="x-none" sz="2800">
                <a:ea typeface="ＭＳ Ｐゴシック" charset="-128"/>
              </a:rPr>
              <a:t>s roots are with those that built and restored their own airplanes, but in its few years EAA quickly became an organization that was inviting to all aviation enthusiasts.</a:t>
            </a:r>
            <a:r>
              <a:rPr lang="en-US" altLang="en-US" sz="2800">
                <a:ea typeface="ＭＳ Ｐゴシック" charset="-128"/>
              </a:rPr>
              <a:t>”</a:t>
            </a:r>
            <a:endParaRPr lang="en-US" altLang="x-none" sz="2800">
              <a:ea typeface="ＭＳ Ｐゴシック" charset="-128"/>
            </a:endParaRPr>
          </a:p>
          <a:p>
            <a:pPr eaLnBrk="1" hangingPunct="1">
              <a:lnSpc>
                <a:spcPct val="90000"/>
              </a:lnSpc>
              <a:buFont typeface="Wingdings" charset="2"/>
              <a:buNone/>
            </a:pPr>
            <a:r>
              <a:rPr lang="en-US" altLang="x-none" sz="2000">
                <a:ea typeface="ＭＳ Ｐゴシック" charset="-128"/>
              </a:rPr>
              <a:t>Paul Poberezny – Founder and Chairman of the Board </a:t>
            </a:r>
          </a:p>
          <a:p>
            <a:pPr eaLnBrk="1" hangingPunct="1">
              <a:lnSpc>
                <a:spcPct val="90000"/>
              </a:lnSpc>
              <a:buFont typeface="Wingdings" charset="2"/>
              <a:buNone/>
            </a:pPr>
            <a:r>
              <a:rPr lang="en-US" altLang="x-none" sz="2000">
                <a:ea typeface="ＭＳ Ｐゴシック" charset="-128"/>
              </a:rPr>
              <a:t>Experimental Aircraft Association – </a:t>
            </a:r>
          </a:p>
          <a:p>
            <a:pPr eaLnBrk="1" hangingPunct="1">
              <a:lnSpc>
                <a:spcPct val="90000"/>
              </a:lnSpc>
              <a:buFont typeface="Wingdings" charset="2"/>
              <a:buNone/>
            </a:pPr>
            <a:r>
              <a:rPr lang="en-US" altLang="x-none" sz="2000">
                <a:ea typeface="ＭＳ Ｐゴシック" charset="-128"/>
              </a:rPr>
              <a:t>March 2008 issue of Sport Aviation</a:t>
            </a:r>
          </a:p>
        </p:txBody>
      </p:sp>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ext Box 1"/>
          <p:cNvSpPr txBox="1">
            <a:spLocks noChangeArrowheads="1"/>
          </p:cNvSpPr>
          <p:nvPr/>
        </p:nvSpPr>
        <p:spPr bwMode="auto">
          <a:xfrm>
            <a:off x="609600" y="3048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b"/>
          <a:lstStyle>
            <a:lvl1pPr>
              <a:spcBef>
                <a:spcPts val="8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40458C"/>
                </a:solidFill>
                <a:latin typeface="Tahoma" charset="0"/>
                <a:ea typeface="SimSun" charset="-122"/>
              </a:defRPr>
            </a:lvl1pPr>
            <a:lvl2pPr>
              <a:spcBef>
                <a:spcPts val="7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40458C"/>
                </a:solidFill>
                <a:latin typeface="Tahoma" charset="0"/>
                <a:ea typeface="SimSun" charset="-122"/>
              </a:defRPr>
            </a:lvl2pPr>
            <a:lvl3pPr>
              <a:spcBef>
                <a:spcPts val="6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40458C"/>
                </a:solidFill>
                <a:latin typeface="Tahoma" charset="0"/>
                <a:ea typeface="SimSun" charset="-122"/>
              </a:defRPr>
            </a:lvl3pPr>
            <a:lvl4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4pPr>
            <a:lvl5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5pPr>
            <a:lvl6pPr marL="25146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6pPr>
            <a:lvl7pPr marL="29718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7pPr>
            <a:lvl8pPr marL="34290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8pPr>
            <a:lvl9pPr marL="38862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9pPr>
          </a:lstStyle>
          <a:p>
            <a:pPr algn="ctr" eaLnBrk="1" hangingPunct="1">
              <a:spcBef>
                <a:spcPct val="0"/>
              </a:spcBef>
              <a:buClrTx/>
              <a:buFontTx/>
              <a:buNone/>
            </a:pPr>
            <a:r>
              <a:rPr lang="en-US" altLang="x-none" sz="4400">
                <a:solidFill>
                  <a:srgbClr val="660066"/>
                </a:solidFill>
              </a:rPr>
              <a:t>What is Young Eagles?</a:t>
            </a:r>
          </a:p>
        </p:txBody>
      </p:sp>
      <p:sp>
        <p:nvSpPr>
          <p:cNvPr id="41986" name="Text Box 2"/>
          <p:cNvSpPr txBox="1">
            <a:spLocks noChangeArrowheads="1"/>
          </p:cNvSpPr>
          <p:nvPr/>
        </p:nvSpPr>
        <p:spPr bwMode="auto">
          <a:xfrm>
            <a:off x="609600" y="1600200"/>
            <a:ext cx="82296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ts val="800"/>
              </a:spcBef>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rgbClr val="40458C"/>
                </a:solidFill>
                <a:latin typeface="Tahoma" charset="0"/>
                <a:ea typeface="SimSun" charset="-122"/>
              </a:defRPr>
            </a:lvl1pPr>
            <a:lvl2pPr>
              <a:spcBef>
                <a:spcPts val="700"/>
              </a:spcBef>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rgbClr val="40458C"/>
                </a:solidFill>
                <a:latin typeface="Tahoma" charset="0"/>
                <a:ea typeface="SimSun" charset="-122"/>
              </a:defRPr>
            </a:lvl2pPr>
            <a:lvl3pPr>
              <a:spcBef>
                <a:spcPts val="600"/>
              </a:spcBef>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rgbClr val="40458C"/>
                </a:solidFill>
                <a:latin typeface="Tahoma" charset="0"/>
                <a:ea typeface="SimSun" charset="-122"/>
              </a:defRPr>
            </a:lvl3pPr>
            <a:lvl4pPr>
              <a:spcBef>
                <a:spcPts val="500"/>
              </a:spcBef>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4pPr>
            <a:lvl5pPr>
              <a:spcBef>
                <a:spcPts val="500"/>
              </a:spcBef>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5pPr>
            <a:lvl6pPr marL="2514600" indent="-228600" defTabSz="457200" eaLnBrk="0" fontAlgn="base" hangingPunct="0">
              <a:spcBef>
                <a:spcPts val="50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6pPr>
            <a:lvl7pPr marL="2971800" indent="-228600" defTabSz="457200" eaLnBrk="0" fontAlgn="base" hangingPunct="0">
              <a:spcBef>
                <a:spcPts val="50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7pPr>
            <a:lvl8pPr marL="3429000" indent="-228600" defTabSz="457200" eaLnBrk="0" fontAlgn="base" hangingPunct="0">
              <a:spcBef>
                <a:spcPts val="50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8pPr>
            <a:lvl9pPr marL="3886200" indent="-228600" defTabSz="457200" eaLnBrk="0" fontAlgn="base" hangingPunct="0">
              <a:spcBef>
                <a:spcPts val="50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9pPr>
          </a:lstStyle>
          <a:p>
            <a:pPr marL="457200" indent="-457200" eaLnBrk="1" hangingPunct="1">
              <a:buClr>
                <a:srgbClr val="6F89F7"/>
              </a:buClr>
              <a:buSzPct val="110000"/>
              <a:buFont typeface="Wingdings" charset="2"/>
              <a:buChar char="v"/>
              <a:defRPr/>
            </a:pPr>
            <a:r>
              <a:rPr lang="en-US" altLang="x-none" smtClean="0"/>
              <a:t>The EAA Young Eagles Program was launched in 1992, developed to welcome young people into the world of aviation.</a:t>
            </a:r>
          </a:p>
          <a:p>
            <a:pPr marL="457200" indent="-457200" eaLnBrk="1" hangingPunct="1">
              <a:buClr>
                <a:srgbClr val="6F89F7"/>
              </a:buClr>
              <a:buSzPct val="110000"/>
              <a:buFont typeface="Wingdings" charset="2"/>
              <a:buChar char="v"/>
              <a:defRPr/>
            </a:pPr>
            <a:r>
              <a:rPr lang="en-US" altLang="x-none" smtClean="0"/>
              <a:t>Original Goal – Fly 1M by 2003</a:t>
            </a:r>
          </a:p>
          <a:p>
            <a:pPr marL="914400" lvl="1" indent="-457200" eaLnBrk="1" hangingPunct="1">
              <a:spcBef>
                <a:spcPts val="800"/>
              </a:spcBef>
              <a:buClr>
                <a:srgbClr val="6F89F7"/>
              </a:buClr>
              <a:buSzPct val="110000"/>
              <a:buFont typeface="Wingdings" charset="2"/>
              <a:buChar char="v"/>
              <a:defRPr/>
            </a:pPr>
            <a:r>
              <a:rPr lang="en-US" altLang="x-none" sz="3200" smtClean="0"/>
              <a:t> 100</a:t>
            </a:r>
            <a:r>
              <a:rPr lang="en-US" altLang="x-none" sz="3200" baseline="30000" smtClean="0"/>
              <a:t>th</a:t>
            </a:r>
            <a:r>
              <a:rPr lang="en-US" altLang="x-none" sz="3200" smtClean="0"/>
              <a:t>  anniversary of powered flight</a:t>
            </a:r>
          </a:p>
          <a:p>
            <a:pPr marL="914400" lvl="1" indent="-457200" eaLnBrk="1" hangingPunct="1">
              <a:spcBef>
                <a:spcPts val="800"/>
              </a:spcBef>
              <a:buClr>
                <a:srgbClr val="6F89F7"/>
              </a:buClr>
              <a:buSzPct val="110000"/>
              <a:buFont typeface="Wingdings" charset="2"/>
              <a:buChar char="v"/>
              <a:defRPr/>
            </a:pPr>
            <a:r>
              <a:rPr lang="en-US" altLang="x-none" sz="3200" smtClean="0"/>
              <a:t> Over 2 Million today!</a:t>
            </a:r>
          </a:p>
          <a:p>
            <a:pPr marL="914400" lvl="1" indent="-457200" eaLnBrk="1" hangingPunct="1">
              <a:spcBef>
                <a:spcPts val="800"/>
              </a:spcBef>
              <a:buClr>
                <a:srgbClr val="6F89F7"/>
              </a:buClr>
              <a:buSzPct val="110000"/>
              <a:buFont typeface="Wingdings" charset="2"/>
              <a:buChar char="v"/>
              <a:defRPr/>
            </a:pPr>
            <a:r>
              <a:rPr lang="en-US" altLang="x-none" sz="3200" smtClean="0"/>
              <a:t> EAA 301 has flown over 6500!</a:t>
            </a:r>
          </a:p>
          <a:p>
            <a:pPr eaLnBrk="1" hangingPunct="1">
              <a:buClr>
                <a:srgbClr val="6F89F7"/>
              </a:buClr>
              <a:buSzPct val="110000"/>
              <a:defRPr/>
            </a:pPr>
            <a:endParaRPr lang="en-US" altLang="x-none" smtClean="0"/>
          </a:p>
        </p:txBody>
      </p:sp>
    </p:spTree>
  </p:cSld>
  <p:clrMapOvr>
    <a:masterClrMapping/>
  </p:clrMapOvr>
  <p:transition spd="med">
    <p:circl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a:defRPr/>
            </a:pPr>
            <a:r>
              <a:rPr lang="en-US">
                <a:cs typeface="+mj-cs"/>
              </a:rPr>
              <a:t>Why a flight in an Airplane?</a:t>
            </a:r>
          </a:p>
        </p:txBody>
      </p:sp>
      <p:sp>
        <p:nvSpPr>
          <p:cNvPr id="44034" name="Content Placeholder 2" descr="Rectangle: Click to edit Master text styles&#13;&#10;Second level&#13;&#10;Third level&#13;&#10;Fourth level&#13;&#10;Fifth level"/>
          <p:cNvSpPr>
            <a:spLocks noGrp="1"/>
          </p:cNvSpPr>
          <p:nvPr>
            <p:ph idx="1"/>
          </p:nvPr>
        </p:nvSpPr>
        <p:spPr>
          <a:xfrm>
            <a:off x="838200" y="1981200"/>
            <a:ext cx="7772400" cy="4114800"/>
          </a:xfrm>
        </p:spPr>
        <p:txBody>
          <a:bodyPr/>
          <a:lstStyle/>
          <a:p>
            <a:r>
              <a:rPr lang="en-US" altLang="x-none">
                <a:ea typeface="ＭＳ Ｐゴシック" charset="-128"/>
              </a:rPr>
              <a:t>Survey of People in Aviation</a:t>
            </a:r>
          </a:p>
          <a:p>
            <a:pPr>
              <a:buFont typeface="Wingdings" charset="2"/>
              <a:buNone/>
            </a:pPr>
            <a:endParaRPr lang="en-US" altLang="x-none">
              <a:ea typeface="ＭＳ Ｐゴシック" charset="-128"/>
            </a:endParaRPr>
          </a:p>
          <a:p>
            <a:pPr>
              <a:buFont typeface="Wingdings" charset="2"/>
              <a:buNone/>
            </a:pPr>
            <a:r>
              <a:rPr lang="en-US" altLang="x-none">
                <a:ea typeface="ＭＳ Ｐゴシック" charset="-128"/>
              </a:rPr>
              <a:t>How many have flown in an Airplane before?</a:t>
            </a:r>
          </a:p>
          <a:p>
            <a:pPr>
              <a:buFont typeface="Wingdings" charset="2"/>
              <a:buNone/>
            </a:pPr>
            <a:endParaRPr lang="en-US" altLang="x-none">
              <a:ea typeface="ＭＳ Ｐゴシック" charset="-128"/>
            </a:endParaRPr>
          </a:p>
          <a:p>
            <a:pPr>
              <a:buFont typeface="Wingdings" charset="2"/>
              <a:buNone/>
            </a:pPr>
            <a:r>
              <a:rPr lang="en-US" altLang="x-none">
                <a:ea typeface="ＭＳ Ｐゴシック" charset="-128"/>
              </a:rPr>
              <a:t>Commercial –vs- Your flight?</a:t>
            </a:r>
          </a:p>
        </p:txBody>
      </p:sp>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ext Box 1"/>
          <p:cNvSpPr txBox="1">
            <a:spLocks noChangeArrowheads="1"/>
          </p:cNvSpPr>
          <p:nvPr/>
        </p:nvSpPr>
        <p:spPr bwMode="auto">
          <a:xfrm>
            <a:off x="609600" y="3048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b"/>
          <a:lstStyle>
            <a:lvl1pPr>
              <a:spcBef>
                <a:spcPts val="8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40458C"/>
                </a:solidFill>
                <a:latin typeface="Tahoma" charset="0"/>
                <a:ea typeface="SimSun" charset="-122"/>
              </a:defRPr>
            </a:lvl1pPr>
            <a:lvl2pPr>
              <a:spcBef>
                <a:spcPts val="7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40458C"/>
                </a:solidFill>
                <a:latin typeface="Tahoma" charset="0"/>
                <a:ea typeface="SimSun" charset="-122"/>
              </a:defRPr>
            </a:lvl2pPr>
            <a:lvl3pPr>
              <a:spcBef>
                <a:spcPts val="6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40458C"/>
                </a:solidFill>
                <a:latin typeface="Tahoma" charset="0"/>
                <a:ea typeface="SimSun" charset="-122"/>
              </a:defRPr>
            </a:lvl3pPr>
            <a:lvl4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4pPr>
            <a:lvl5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5pPr>
            <a:lvl6pPr marL="25146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6pPr>
            <a:lvl7pPr marL="29718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7pPr>
            <a:lvl8pPr marL="34290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8pPr>
            <a:lvl9pPr marL="38862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9pPr>
          </a:lstStyle>
          <a:p>
            <a:pPr eaLnBrk="1" hangingPunct="1">
              <a:spcBef>
                <a:spcPct val="0"/>
              </a:spcBef>
              <a:buClrTx/>
              <a:buFontTx/>
              <a:buNone/>
            </a:pPr>
            <a:r>
              <a:rPr lang="en-US" altLang="x-none" sz="4400">
                <a:solidFill>
                  <a:srgbClr val="660066"/>
                </a:solidFill>
              </a:rPr>
              <a:t>First – YE Certificate</a:t>
            </a:r>
          </a:p>
        </p:txBody>
      </p:sp>
      <p:pic>
        <p:nvPicPr>
          <p:cNvPr id="4" name="Picture 2" descr="C:\Home\Young Eagles\certificatepic.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38200" y="1676400"/>
            <a:ext cx="8077200" cy="4953000"/>
          </a:xfrm>
          <a:prstGeom prst="rect">
            <a:avLst/>
          </a:prstGeom>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902439638"/>
      </p:ext>
    </p:extLst>
  </p:cSld>
  <p:clrMapOvr>
    <a:masterClrMapping/>
  </p:clrMapOvr>
  <p:transition spd="med">
    <p:circl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ext Box 1"/>
          <p:cNvSpPr txBox="1">
            <a:spLocks noChangeArrowheads="1"/>
          </p:cNvSpPr>
          <p:nvPr/>
        </p:nvSpPr>
        <p:spPr bwMode="auto">
          <a:xfrm>
            <a:off x="838200" y="1600200"/>
            <a:ext cx="7772400" cy="4953000"/>
          </a:xfrm>
          <a:prstGeom prst="rect">
            <a:avLst/>
          </a:prstGeom>
          <a:noFill/>
          <a:ln>
            <a:noFill/>
          </a:ln>
          <a:extLst>
            <a:ext uri="{909E8E84-426E-40dd-AFC4-6F175D3DCCD1}"/>
            <a:ext uri="{91240B29-F687-4f45-9708-019B960494DF}"/>
          </a:extLst>
        </p:spPr>
        <p:txBody>
          <a:bodyPr/>
          <a:lstStyle>
            <a:lvl1pPr eaLnBrk="0" hangingPunct="0">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Tahoma" charset="0"/>
                <a:ea typeface="SimSun" charset="0"/>
                <a:cs typeface="SimSun" charset="0"/>
              </a:defRPr>
            </a:lvl1pPr>
            <a:lvl2pPr marL="741363" indent="-284163" eaLnBrk="0" hangingPunct="0">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Tahoma" charset="0"/>
                <a:ea typeface="SimSun" charset="0"/>
                <a:cs typeface="SimSun" charset="0"/>
              </a:defRPr>
            </a:lvl2pPr>
            <a:lvl3pPr eaLnBrk="0" hangingPunct="0">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Tahoma" charset="0"/>
                <a:ea typeface="SimSun" charset="0"/>
                <a:cs typeface="SimSun" charset="0"/>
              </a:defRPr>
            </a:lvl3pPr>
            <a:lvl4pPr eaLnBrk="0" hangingPunct="0">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Tahoma" charset="0"/>
                <a:ea typeface="SimSun" charset="0"/>
                <a:cs typeface="SimSun" charset="0"/>
              </a:defRPr>
            </a:lvl4pPr>
            <a:lvl5pPr eaLnBrk="0" hangingPunct="0">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Tahoma" charset="0"/>
                <a:ea typeface="SimSun" charset="0"/>
                <a:cs typeface="SimSun" charset="0"/>
              </a:defRPr>
            </a:lvl5pPr>
            <a:lvl6pPr marL="2514600" indent="-228600" eaLnBrk="0" fontAlgn="base" hangingPunct="0">
              <a:spcBef>
                <a:spcPct val="0"/>
              </a:spcBef>
              <a:spcAft>
                <a:spcPct val="0"/>
              </a:spcAft>
              <a:buClr>
                <a:srgbClr val="000000"/>
              </a:buClr>
              <a:buSzPct val="100000"/>
              <a:buFont typeface="Times New Roman" charset="0"/>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Tahoma" charset="0"/>
                <a:ea typeface="SimSun" charset="0"/>
                <a:cs typeface="SimSun" charset="0"/>
              </a:defRPr>
            </a:lvl6pPr>
            <a:lvl7pPr marL="2971800" indent="-228600" eaLnBrk="0" fontAlgn="base" hangingPunct="0">
              <a:spcBef>
                <a:spcPct val="0"/>
              </a:spcBef>
              <a:spcAft>
                <a:spcPct val="0"/>
              </a:spcAft>
              <a:buClr>
                <a:srgbClr val="000000"/>
              </a:buClr>
              <a:buSzPct val="100000"/>
              <a:buFont typeface="Times New Roman" charset="0"/>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Tahoma" charset="0"/>
                <a:ea typeface="SimSun" charset="0"/>
                <a:cs typeface="SimSun" charset="0"/>
              </a:defRPr>
            </a:lvl7pPr>
            <a:lvl8pPr marL="3429000" indent="-228600" eaLnBrk="0" fontAlgn="base" hangingPunct="0">
              <a:spcBef>
                <a:spcPct val="0"/>
              </a:spcBef>
              <a:spcAft>
                <a:spcPct val="0"/>
              </a:spcAft>
              <a:buClr>
                <a:srgbClr val="000000"/>
              </a:buClr>
              <a:buSzPct val="100000"/>
              <a:buFont typeface="Times New Roman" charset="0"/>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Tahoma" charset="0"/>
                <a:ea typeface="SimSun" charset="0"/>
                <a:cs typeface="SimSun" charset="0"/>
              </a:defRPr>
            </a:lvl8pPr>
            <a:lvl9pPr marL="3886200" indent="-228600" eaLnBrk="0" fontAlgn="base" hangingPunct="0">
              <a:spcBef>
                <a:spcPct val="0"/>
              </a:spcBef>
              <a:spcAft>
                <a:spcPct val="0"/>
              </a:spcAft>
              <a:buClr>
                <a:srgbClr val="000000"/>
              </a:buClr>
              <a:buSzPct val="100000"/>
              <a:buFont typeface="Times New Roman" charset="0"/>
              <a:tabLst>
                <a:tab pos="569913" algn="l"/>
                <a:tab pos="1484313" algn="l"/>
                <a:tab pos="2398713" algn="l"/>
                <a:tab pos="3313113" algn="l"/>
                <a:tab pos="4227513" algn="l"/>
                <a:tab pos="5141913" algn="l"/>
                <a:tab pos="6056313" algn="l"/>
                <a:tab pos="6970713" algn="l"/>
                <a:tab pos="7885113" algn="l"/>
                <a:tab pos="8799513" algn="l"/>
                <a:tab pos="9713913" algn="l"/>
              </a:tabLst>
              <a:defRPr sz="2400">
                <a:solidFill>
                  <a:schemeClr val="bg1"/>
                </a:solidFill>
                <a:latin typeface="Tahoma" charset="0"/>
                <a:ea typeface="SimSun" charset="0"/>
                <a:cs typeface="SimSun" charset="0"/>
              </a:defRPr>
            </a:lvl9pPr>
          </a:lstStyle>
          <a:p>
            <a:pPr marL="571500" indent="-571500" eaLnBrk="1" hangingPunct="1">
              <a:lnSpc>
                <a:spcPct val="90000"/>
              </a:lnSpc>
              <a:spcBef>
                <a:spcPts val="700"/>
              </a:spcBef>
              <a:buClr>
                <a:srgbClr val="6F89F7"/>
              </a:buClr>
              <a:buSzPct val="110000"/>
              <a:buFont typeface="Wingdings" charset="2"/>
              <a:buChar char="ü"/>
              <a:defRPr/>
            </a:pPr>
            <a:r>
              <a:rPr lang="en-US" sz="3600" smtClean="0">
                <a:solidFill>
                  <a:srgbClr val="40458C"/>
                </a:solidFill>
              </a:rPr>
              <a:t>Registration in the World's largest logbook</a:t>
            </a:r>
          </a:p>
          <a:p>
            <a:pPr marL="571500" indent="-571500" eaLnBrk="1" hangingPunct="1">
              <a:lnSpc>
                <a:spcPct val="90000"/>
              </a:lnSpc>
              <a:spcBef>
                <a:spcPts val="600"/>
              </a:spcBef>
              <a:buClr>
                <a:srgbClr val="40458C"/>
              </a:buClr>
              <a:buSzPct val="60000"/>
              <a:buFont typeface="Wingdings" charset="2"/>
              <a:buChar char="ü"/>
              <a:defRPr/>
            </a:pPr>
            <a:r>
              <a:rPr lang="en-US" sz="3600" smtClean="0">
                <a:solidFill>
                  <a:srgbClr val="40458C"/>
                </a:solidFill>
              </a:rPr>
              <a:t>Visit the EAA Museum in Oshkosh, WI and look in the book for your name, or </a:t>
            </a:r>
          </a:p>
          <a:p>
            <a:pPr marL="571500" indent="-571500" eaLnBrk="1" hangingPunct="1">
              <a:lnSpc>
                <a:spcPct val="90000"/>
              </a:lnSpc>
              <a:spcBef>
                <a:spcPts val="600"/>
              </a:spcBef>
              <a:buClr>
                <a:srgbClr val="40458C"/>
              </a:buClr>
              <a:buSzPct val="60000"/>
              <a:buFont typeface="Wingdings" charset="2"/>
              <a:buChar char="ü"/>
              <a:defRPr/>
            </a:pPr>
            <a:r>
              <a:rPr lang="en-US" sz="3600" smtClean="0">
                <a:solidFill>
                  <a:srgbClr val="40458C"/>
                </a:solidFill>
              </a:rPr>
              <a:t>Go to the EAA Young Eagles website and search for your name.</a:t>
            </a:r>
          </a:p>
          <a:p>
            <a:pPr marL="571500" indent="-571500" eaLnBrk="1" hangingPunct="1">
              <a:lnSpc>
                <a:spcPct val="90000"/>
              </a:lnSpc>
              <a:spcBef>
                <a:spcPts val="600"/>
              </a:spcBef>
              <a:buClr>
                <a:srgbClr val="40458C"/>
              </a:buClr>
              <a:buSzPct val="60000"/>
              <a:buFont typeface="Wingdings" charset="2"/>
              <a:buChar char="ü"/>
              <a:defRPr/>
            </a:pPr>
            <a:r>
              <a:rPr lang="en-US" sz="3600" b="1">
                <a:solidFill>
                  <a:srgbClr val="40458C"/>
                </a:solidFill>
                <a:latin typeface="Courier New" charset="0"/>
                <a:ea typeface="Courier New" charset="0"/>
                <a:cs typeface="Courier New" charset="0"/>
              </a:rPr>
              <a:t>eaa.youngeagles.org</a:t>
            </a:r>
            <a:endParaRPr lang="en-US" sz="3600" b="1" smtClean="0">
              <a:solidFill>
                <a:srgbClr val="40458C"/>
              </a:solidFill>
              <a:latin typeface="Courier New" charset="0"/>
              <a:ea typeface="Courier New" charset="0"/>
              <a:cs typeface="Courier New" charset="0"/>
            </a:endParaRPr>
          </a:p>
          <a:p>
            <a:pPr eaLnBrk="1" hangingPunct="1">
              <a:lnSpc>
                <a:spcPct val="90000"/>
              </a:lnSpc>
              <a:spcBef>
                <a:spcPts val="600"/>
              </a:spcBef>
              <a:buSzPct val="110000"/>
              <a:defRPr/>
            </a:pPr>
            <a:endParaRPr lang="en-US" smtClean="0">
              <a:solidFill>
                <a:srgbClr val="40458C"/>
              </a:solidFill>
            </a:endParaRPr>
          </a:p>
        </p:txBody>
      </p:sp>
      <p:sp>
        <p:nvSpPr>
          <p:cNvPr id="49154" name="Text Box 2"/>
          <p:cNvSpPr txBox="1">
            <a:spLocks noChangeArrowheads="1"/>
          </p:cNvSpPr>
          <p:nvPr/>
        </p:nvSpPr>
        <p:spPr bwMode="auto">
          <a:xfrm>
            <a:off x="609600" y="4270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b"/>
          <a:lstStyle>
            <a:lvl1pPr>
              <a:spcBef>
                <a:spcPts val="8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40458C"/>
                </a:solidFill>
                <a:latin typeface="Tahoma" charset="0"/>
                <a:ea typeface="SimSun" charset="-122"/>
              </a:defRPr>
            </a:lvl1pPr>
            <a:lvl2pPr>
              <a:spcBef>
                <a:spcPts val="7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40458C"/>
                </a:solidFill>
                <a:latin typeface="Tahoma" charset="0"/>
                <a:ea typeface="SimSun" charset="-122"/>
              </a:defRPr>
            </a:lvl2pPr>
            <a:lvl3pPr>
              <a:spcBef>
                <a:spcPts val="6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40458C"/>
                </a:solidFill>
                <a:latin typeface="Tahoma" charset="0"/>
                <a:ea typeface="SimSun" charset="-122"/>
              </a:defRPr>
            </a:lvl3pPr>
            <a:lvl4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4pPr>
            <a:lvl5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5pPr>
            <a:lvl6pPr marL="25146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6pPr>
            <a:lvl7pPr marL="29718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7pPr>
            <a:lvl8pPr marL="34290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8pPr>
            <a:lvl9pPr marL="38862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9pPr>
          </a:lstStyle>
          <a:p>
            <a:pPr eaLnBrk="1" hangingPunct="1">
              <a:spcBef>
                <a:spcPct val="0"/>
              </a:spcBef>
              <a:buClrTx/>
              <a:buFontTx/>
              <a:buNone/>
            </a:pPr>
            <a:r>
              <a:rPr lang="en-US" altLang="x-none" sz="4400">
                <a:solidFill>
                  <a:srgbClr val="660066"/>
                </a:solidFill>
              </a:rPr>
              <a:t>Second - Registration</a:t>
            </a:r>
          </a:p>
        </p:txBody>
      </p:sp>
    </p:spTree>
  </p:cSld>
  <p:clrMapOvr>
    <a:masterClrMapping/>
  </p:clrMapOvr>
  <p:transition spd="med">
    <p:circl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ext Box 1"/>
          <p:cNvSpPr txBox="1">
            <a:spLocks noChangeArrowheads="1"/>
          </p:cNvSpPr>
          <p:nvPr/>
        </p:nvSpPr>
        <p:spPr bwMode="auto">
          <a:xfrm>
            <a:off x="609600" y="304800"/>
            <a:ext cx="7772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b"/>
          <a:lstStyle>
            <a:lvl1pPr>
              <a:spcBef>
                <a:spcPts val="8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40458C"/>
                </a:solidFill>
                <a:latin typeface="Tahoma" charset="0"/>
                <a:ea typeface="SimSun" charset="-122"/>
              </a:defRPr>
            </a:lvl1pPr>
            <a:lvl2pPr>
              <a:spcBef>
                <a:spcPts val="7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40458C"/>
                </a:solidFill>
                <a:latin typeface="Tahoma" charset="0"/>
                <a:ea typeface="SimSun" charset="-122"/>
              </a:defRPr>
            </a:lvl2pPr>
            <a:lvl3pPr>
              <a:spcBef>
                <a:spcPts val="6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40458C"/>
                </a:solidFill>
                <a:latin typeface="Tahoma" charset="0"/>
                <a:ea typeface="SimSun" charset="-122"/>
              </a:defRPr>
            </a:lvl3pPr>
            <a:lvl4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4pPr>
            <a:lvl5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5pPr>
            <a:lvl6pPr marL="25146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6pPr>
            <a:lvl7pPr marL="29718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7pPr>
            <a:lvl8pPr marL="34290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8pPr>
            <a:lvl9pPr marL="38862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9pPr>
          </a:lstStyle>
          <a:p>
            <a:pPr algn="ctr" eaLnBrk="1" hangingPunct="1">
              <a:spcBef>
                <a:spcPct val="0"/>
              </a:spcBef>
              <a:buClrTx/>
              <a:buFontTx/>
              <a:buNone/>
            </a:pPr>
            <a:r>
              <a:rPr lang="en-US" altLang="x-none" sz="4400">
                <a:solidFill>
                  <a:srgbClr val="660066"/>
                </a:solidFill>
              </a:rPr>
              <a:t>Third – Sporty</a:t>
            </a:r>
            <a:r>
              <a:rPr lang="en-US" altLang="en-US" sz="4400">
                <a:solidFill>
                  <a:srgbClr val="660066"/>
                </a:solidFill>
              </a:rPr>
              <a:t>’</a:t>
            </a:r>
            <a:r>
              <a:rPr lang="en-US" altLang="x-none" sz="4400">
                <a:solidFill>
                  <a:srgbClr val="660066"/>
                </a:solidFill>
              </a:rPr>
              <a:t>s Log book</a:t>
            </a:r>
          </a:p>
        </p:txBody>
      </p:sp>
      <p:sp>
        <p:nvSpPr>
          <p:cNvPr id="51202" name="Text Box 2"/>
          <p:cNvSpPr txBox="1">
            <a:spLocks noChangeArrowheads="1"/>
          </p:cNvSpPr>
          <p:nvPr/>
        </p:nvSpPr>
        <p:spPr bwMode="auto">
          <a:xfrm>
            <a:off x="838200" y="1219200"/>
            <a:ext cx="77724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ts val="800"/>
              </a:spcBef>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rgbClr val="40458C"/>
                </a:solidFill>
                <a:latin typeface="Tahoma" charset="0"/>
                <a:ea typeface="SimSun" charset="-122"/>
              </a:defRPr>
            </a:lvl1pPr>
            <a:lvl2pPr marL="741363" indent="-284163">
              <a:spcBef>
                <a:spcPts val="700"/>
              </a:spcBef>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rgbClr val="40458C"/>
                </a:solidFill>
                <a:latin typeface="Tahoma" charset="0"/>
                <a:ea typeface="SimSun" charset="-122"/>
              </a:defRPr>
            </a:lvl2pPr>
            <a:lvl3pPr>
              <a:spcBef>
                <a:spcPts val="600"/>
              </a:spcBef>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rgbClr val="40458C"/>
                </a:solidFill>
                <a:latin typeface="Tahoma" charset="0"/>
                <a:ea typeface="SimSun" charset="-122"/>
              </a:defRPr>
            </a:lvl3pPr>
            <a:lvl4pPr>
              <a:spcBef>
                <a:spcPts val="500"/>
              </a:spcBef>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4pPr>
            <a:lvl5pPr>
              <a:spcBef>
                <a:spcPts val="500"/>
              </a:spcBef>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5pPr>
            <a:lvl6pPr marL="2514600" indent="-228600" defTabSz="457200" eaLnBrk="0" fontAlgn="base" hangingPunct="0">
              <a:spcBef>
                <a:spcPts val="50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6pPr>
            <a:lvl7pPr marL="2971800" indent="-228600" defTabSz="457200" eaLnBrk="0" fontAlgn="base" hangingPunct="0">
              <a:spcBef>
                <a:spcPts val="50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7pPr>
            <a:lvl8pPr marL="3429000" indent="-228600" defTabSz="457200" eaLnBrk="0" fontAlgn="base" hangingPunct="0">
              <a:spcBef>
                <a:spcPts val="50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8pPr>
            <a:lvl9pPr marL="3886200" indent="-228600" defTabSz="457200" eaLnBrk="0" fontAlgn="base" hangingPunct="0">
              <a:spcBef>
                <a:spcPts val="50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9pPr>
          </a:lstStyle>
          <a:p>
            <a:pPr lvl="1" eaLnBrk="1" hangingPunct="1">
              <a:lnSpc>
                <a:spcPct val="90000"/>
              </a:lnSpc>
              <a:spcBef>
                <a:spcPts val="600"/>
              </a:spcBef>
              <a:buClr>
                <a:srgbClr val="40458C"/>
              </a:buClr>
              <a:buSzPct val="60000"/>
              <a:buFont typeface="Wingdings" charset="2"/>
              <a:buNone/>
            </a:pPr>
            <a:endParaRPr lang="en-US" altLang="x-none" sz="2400"/>
          </a:p>
          <a:p>
            <a:pPr eaLnBrk="1" hangingPunct="1">
              <a:lnSpc>
                <a:spcPct val="90000"/>
              </a:lnSpc>
              <a:spcBef>
                <a:spcPts val="700"/>
              </a:spcBef>
              <a:buClr>
                <a:srgbClr val="6F89F7"/>
              </a:buClr>
              <a:buSzPct val="126000"/>
              <a:buFont typeface="Wingdings" charset="2"/>
              <a:buBlip>
                <a:blip r:embed="rId3"/>
              </a:buBlip>
            </a:pPr>
            <a:r>
              <a:rPr lang="en-US" altLang="x-none"/>
              <a:t> Sporty</a:t>
            </a:r>
            <a:r>
              <a:rPr lang="en-US" altLang="en-US"/>
              <a:t>’</a:t>
            </a:r>
            <a:r>
              <a:rPr lang="en-US" altLang="x-none"/>
              <a:t>s Log Book &amp; Online Pilot Training &amp; Access Code</a:t>
            </a:r>
          </a:p>
          <a:p>
            <a:pPr eaLnBrk="1" hangingPunct="1">
              <a:lnSpc>
                <a:spcPct val="90000"/>
              </a:lnSpc>
              <a:spcBef>
                <a:spcPts val="700"/>
              </a:spcBef>
              <a:buClr>
                <a:srgbClr val="6F89F7"/>
              </a:buClr>
              <a:buSzPct val="126000"/>
              <a:buFont typeface="Times New Roman" charset="0"/>
              <a:buBlip>
                <a:blip r:embed="rId3"/>
              </a:buBlip>
            </a:pPr>
            <a:r>
              <a:rPr lang="en-US" altLang="x-none">
                <a:ea typeface="ＭＳ Ｐゴシック" charset="-128"/>
              </a:rPr>
              <a:t> Sporty</a:t>
            </a:r>
            <a:r>
              <a:rPr lang="en-US" altLang="en-US">
                <a:ea typeface="ＭＳ Ｐゴシック" charset="-128"/>
              </a:rPr>
              <a:t>’</a:t>
            </a:r>
            <a:r>
              <a:rPr lang="en-US" altLang="x-none">
                <a:ea typeface="ＭＳ Ｐゴシック" charset="-128"/>
              </a:rPr>
              <a:t>s Log Book  &amp; Pilot training Course – Recommended for ages 13 and older</a:t>
            </a:r>
          </a:p>
        </p:txBody>
      </p:sp>
      <p:pic>
        <p:nvPicPr>
          <p:cNvPr id="5120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4800600"/>
            <a:ext cx="3581400" cy="171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8525" y="4598988"/>
            <a:ext cx="3886200"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ircl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ext Box 1"/>
          <p:cNvSpPr txBox="1">
            <a:spLocks noChangeArrowheads="1"/>
          </p:cNvSpPr>
          <p:nvPr/>
        </p:nvSpPr>
        <p:spPr bwMode="auto">
          <a:xfrm>
            <a:off x="685800" y="304800"/>
            <a:ext cx="7772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b"/>
          <a:lstStyle>
            <a:lvl1pPr>
              <a:spcBef>
                <a:spcPts val="8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40458C"/>
                </a:solidFill>
                <a:latin typeface="Tahoma" charset="0"/>
                <a:ea typeface="SimSun" charset="-122"/>
              </a:defRPr>
            </a:lvl1pPr>
            <a:lvl2pPr>
              <a:spcBef>
                <a:spcPts val="7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40458C"/>
                </a:solidFill>
                <a:latin typeface="Tahoma" charset="0"/>
                <a:ea typeface="SimSun" charset="-122"/>
              </a:defRPr>
            </a:lvl2pPr>
            <a:lvl3pPr>
              <a:spcBef>
                <a:spcPts val="6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40458C"/>
                </a:solidFill>
                <a:latin typeface="Tahoma" charset="0"/>
                <a:ea typeface="SimSun" charset="-122"/>
              </a:defRPr>
            </a:lvl3pPr>
            <a:lvl4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4pPr>
            <a:lvl5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5pPr>
            <a:lvl6pPr marL="25146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6pPr>
            <a:lvl7pPr marL="29718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7pPr>
            <a:lvl8pPr marL="34290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8pPr>
            <a:lvl9pPr marL="38862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9pPr>
          </a:lstStyle>
          <a:p>
            <a:pPr algn="ctr" eaLnBrk="1" hangingPunct="1">
              <a:spcBef>
                <a:spcPct val="0"/>
              </a:spcBef>
              <a:buClrTx/>
              <a:buFontTx/>
              <a:buNone/>
            </a:pPr>
            <a:r>
              <a:rPr lang="en-US" altLang="x-none" sz="3600">
                <a:solidFill>
                  <a:srgbClr val="660066"/>
                </a:solidFill>
              </a:rPr>
              <a:t>Moving from right seat to left seat</a:t>
            </a:r>
            <a:r>
              <a:rPr lang="en-US" altLang="x-none" sz="4000">
                <a:solidFill>
                  <a:srgbClr val="660066"/>
                </a:solidFill>
              </a:rPr>
              <a:t> </a:t>
            </a:r>
          </a:p>
        </p:txBody>
      </p:sp>
      <p:sp>
        <p:nvSpPr>
          <p:cNvPr id="53250" name="Text Box 2"/>
          <p:cNvSpPr txBox="1">
            <a:spLocks noChangeArrowheads="1"/>
          </p:cNvSpPr>
          <p:nvPr/>
        </p:nvSpPr>
        <p:spPr bwMode="auto">
          <a:xfrm>
            <a:off x="685800" y="1295400"/>
            <a:ext cx="71628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marL="457200" indent="-457200">
              <a:spcBef>
                <a:spcPts val="800"/>
              </a:spcBef>
              <a:buClr>
                <a:srgbClr val="000000"/>
              </a:buClr>
              <a:buSzPct val="100000"/>
              <a:buFont typeface="Times New Roman" charset="0"/>
              <a:defRPr sz="3200">
                <a:solidFill>
                  <a:srgbClr val="40458C"/>
                </a:solidFill>
                <a:latin typeface="Tahoma" charset="0"/>
                <a:ea typeface="SimSun" charset="-122"/>
              </a:defRPr>
            </a:lvl1pPr>
            <a:lvl2pPr>
              <a:spcBef>
                <a:spcPts val="700"/>
              </a:spcBef>
              <a:buClr>
                <a:srgbClr val="000000"/>
              </a:buClr>
              <a:buSzPct val="100000"/>
              <a:buFont typeface="Times New Roman" charset="0"/>
              <a:defRPr sz="2800">
                <a:solidFill>
                  <a:srgbClr val="40458C"/>
                </a:solidFill>
                <a:latin typeface="Tahoma" charset="0"/>
                <a:ea typeface="SimSun" charset="-122"/>
              </a:defRPr>
            </a:lvl2pPr>
            <a:lvl3pPr>
              <a:spcBef>
                <a:spcPts val="600"/>
              </a:spcBef>
              <a:buClr>
                <a:srgbClr val="000000"/>
              </a:buClr>
              <a:buSzPct val="100000"/>
              <a:buFont typeface="Times New Roman" charset="0"/>
              <a:defRPr sz="2400">
                <a:solidFill>
                  <a:srgbClr val="40458C"/>
                </a:solidFill>
                <a:latin typeface="Tahoma" charset="0"/>
                <a:ea typeface="SimSun" charset="-122"/>
              </a:defRPr>
            </a:lvl3pPr>
            <a:lvl4pPr>
              <a:spcBef>
                <a:spcPts val="500"/>
              </a:spcBef>
              <a:buClr>
                <a:srgbClr val="000000"/>
              </a:buClr>
              <a:buSzPct val="100000"/>
              <a:buFont typeface="Times New Roman" charset="0"/>
              <a:defRPr sz="2000">
                <a:solidFill>
                  <a:srgbClr val="40458C"/>
                </a:solidFill>
                <a:latin typeface="Tahoma" charset="0"/>
                <a:ea typeface="SimSun" charset="-122"/>
              </a:defRPr>
            </a:lvl4pPr>
            <a:lvl5pPr>
              <a:spcBef>
                <a:spcPts val="500"/>
              </a:spcBef>
              <a:buClr>
                <a:srgbClr val="000000"/>
              </a:buClr>
              <a:buSzPct val="100000"/>
              <a:buFont typeface="Times New Roman" charset="0"/>
              <a:defRPr sz="2000">
                <a:solidFill>
                  <a:srgbClr val="40458C"/>
                </a:solidFill>
                <a:latin typeface="Tahoma" charset="0"/>
                <a:ea typeface="SimSun" charset="-122"/>
              </a:defRPr>
            </a:lvl5pPr>
            <a:lvl6pPr marL="2514600" indent="-228600" defTabSz="457200" eaLnBrk="0" fontAlgn="base" hangingPunct="0">
              <a:spcBef>
                <a:spcPts val="500"/>
              </a:spcBef>
              <a:spcAft>
                <a:spcPct val="0"/>
              </a:spcAft>
              <a:buClr>
                <a:srgbClr val="000000"/>
              </a:buClr>
              <a:buSzPct val="100000"/>
              <a:buFont typeface="Times New Roman" charset="0"/>
              <a:defRPr sz="2000">
                <a:solidFill>
                  <a:srgbClr val="40458C"/>
                </a:solidFill>
                <a:latin typeface="Tahoma" charset="0"/>
                <a:ea typeface="SimSun" charset="-122"/>
              </a:defRPr>
            </a:lvl6pPr>
            <a:lvl7pPr marL="2971800" indent="-228600" defTabSz="457200" eaLnBrk="0" fontAlgn="base" hangingPunct="0">
              <a:spcBef>
                <a:spcPts val="500"/>
              </a:spcBef>
              <a:spcAft>
                <a:spcPct val="0"/>
              </a:spcAft>
              <a:buClr>
                <a:srgbClr val="000000"/>
              </a:buClr>
              <a:buSzPct val="100000"/>
              <a:buFont typeface="Times New Roman" charset="0"/>
              <a:defRPr sz="2000">
                <a:solidFill>
                  <a:srgbClr val="40458C"/>
                </a:solidFill>
                <a:latin typeface="Tahoma" charset="0"/>
                <a:ea typeface="SimSun" charset="-122"/>
              </a:defRPr>
            </a:lvl7pPr>
            <a:lvl8pPr marL="3429000" indent="-228600" defTabSz="457200" eaLnBrk="0" fontAlgn="base" hangingPunct="0">
              <a:spcBef>
                <a:spcPts val="500"/>
              </a:spcBef>
              <a:spcAft>
                <a:spcPct val="0"/>
              </a:spcAft>
              <a:buClr>
                <a:srgbClr val="000000"/>
              </a:buClr>
              <a:buSzPct val="100000"/>
              <a:buFont typeface="Times New Roman" charset="0"/>
              <a:defRPr sz="2000">
                <a:solidFill>
                  <a:srgbClr val="40458C"/>
                </a:solidFill>
                <a:latin typeface="Tahoma" charset="0"/>
                <a:ea typeface="SimSun" charset="-122"/>
              </a:defRPr>
            </a:lvl8pPr>
            <a:lvl9pPr marL="3886200" indent="-228600" defTabSz="457200" eaLnBrk="0" fontAlgn="base" hangingPunct="0">
              <a:spcBef>
                <a:spcPts val="500"/>
              </a:spcBef>
              <a:spcAft>
                <a:spcPct val="0"/>
              </a:spcAft>
              <a:buClr>
                <a:srgbClr val="000000"/>
              </a:buClr>
              <a:buSzPct val="100000"/>
              <a:buFont typeface="Times New Roman" charset="0"/>
              <a:defRPr sz="2000">
                <a:solidFill>
                  <a:srgbClr val="40458C"/>
                </a:solidFill>
                <a:latin typeface="Tahoma" charset="0"/>
                <a:ea typeface="SimSun" charset="-122"/>
              </a:defRPr>
            </a:lvl9pPr>
          </a:lstStyle>
          <a:p>
            <a:pPr eaLnBrk="1" hangingPunct="1">
              <a:spcBef>
                <a:spcPct val="0"/>
              </a:spcBef>
              <a:buFont typeface="Wingdings" charset="2"/>
              <a:buChar char="v"/>
            </a:pPr>
            <a:r>
              <a:rPr lang="en-US" altLang="x-none" sz="3600"/>
              <a:t> Young Eagle Flight</a:t>
            </a:r>
          </a:p>
          <a:p>
            <a:pPr eaLnBrk="1" hangingPunct="1">
              <a:spcBef>
                <a:spcPct val="0"/>
              </a:spcBef>
              <a:buFont typeface="Wingdings" charset="2"/>
              <a:buChar char="v"/>
            </a:pPr>
            <a:r>
              <a:rPr lang="en-US" altLang="x-none" sz="3600"/>
              <a:t> EAA Student Membership</a:t>
            </a:r>
          </a:p>
          <a:p>
            <a:pPr eaLnBrk="1" hangingPunct="1">
              <a:spcBef>
                <a:spcPct val="0"/>
              </a:spcBef>
              <a:buFont typeface="Wingdings" charset="2"/>
              <a:buChar char="v"/>
            </a:pPr>
            <a:r>
              <a:rPr lang="en-US" altLang="x-none" sz="3600"/>
              <a:t> Sporty</a:t>
            </a:r>
            <a:r>
              <a:rPr lang="en-US" altLang="en-US" sz="3600"/>
              <a:t>’</a:t>
            </a:r>
            <a:r>
              <a:rPr lang="en-US" altLang="x-none" sz="3600"/>
              <a:t>s Flight Training Course</a:t>
            </a:r>
          </a:p>
          <a:p>
            <a:pPr eaLnBrk="1" hangingPunct="1">
              <a:spcBef>
                <a:spcPct val="0"/>
              </a:spcBef>
              <a:buFont typeface="Wingdings" charset="2"/>
              <a:buChar char="v"/>
            </a:pPr>
            <a:r>
              <a:rPr lang="en-US" altLang="x-none" sz="3600"/>
              <a:t> First Flight Lesson</a:t>
            </a:r>
          </a:p>
          <a:p>
            <a:pPr eaLnBrk="1" hangingPunct="1">
              <a:spcBef>
                <a:spcPct val="0"/>
              </a:spcBef>
              <a:buFont typeface="Wingdings" charset="2"/>
              <a:buChar char="v"/>
            </a:pPr>
            <a:r>
              <a:rPr lang="en-US" altLang="x-none" sz="3600"/>
              <a:t> Flight Training Scholarships</a:t>
            </a:r>
          </a:p>
        </p:txBody>
      </p:sp>
      <p:pic>
        <p:nvPicPr>
          <p:cNvPr id="53251"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4321175"/>
            <a:ext cx="5934075" cy="255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ircl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ext Box 1"/>
          <p:cNvSpPr txBox="1">
            <a:spLocks noChangeArrowheads="1"/>
          </p:cNvSpPr>
          <p:nvPr/>
        </p:nvSpPr>
        <p:spPr bwMode="auto">
          <a:xfrm>
            <a:off x="609600" y="3048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b"/>
          <a:lstStyle>
            <a:lvl1pPr>
              <a:spcBef>
                <a:spcPts val="8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40458C"/>
                </a:solidFill>
                <a:latin typeface="Tahoma" charset="0"/>
                <a:ea typeface="SimSun" charset="-122"/>
              </a:defRPr>
            </a:lvl1pPr>
            <a:lvl2pPr>
              <a:spcBef>
                <a:spcPts val="7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40458C"/>
                </a:solidFill>
                <a:latin typeface="Tahoma" charset="0"/>
                <a:ea typeface="SimSun" charset="-122"/>
              </a:defRPr>
            </a:lvl2pPr>
            <a:lvl3pPr>
              <a:spcBef>
                <a:spcPts val="6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40458C"/>
                </a:solidFill>
                <a:latin typeface="Tahoma" charset="0"/>
                <a:ea typeface="SimSun" charset="-122"/>
              </a:defRPr>
            </a:lvl3pPr>
            <a:lvl4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4pPr>
            <a:lvl5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5pPr>
            <a:lvl6pPr marL="25146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6pPr>
            <a:lvl7pPr marL="29718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7pPr>
            <a:lvl8pPr marL="34290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8pPr>
            <a:lvl9pPr marL="38862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9pPr>
          </a:lstStyle>
          <a:p>
            <a:pPr algn="ctr" eaLnBrk="1" hangingPunct="1">
              <a:spcBef>
                <a:spcPct val="0"/>
              </a:spcBef>
              <a:buClrTx/>
              <a:buFontTx/>
              <a:buNone/>
            </a:pPr>
            <a:r>
              <a:rPr lang="en-US" altLang="x-none" sz="4000">
                <a:solidFill>
                  <a:srgbClr val="660066"/>
                </a:solidFill>
              </a:rPr>
              <a:t>Fourth - If you decide to become a pilot EAA will: </a:t>
            </a:r>
          </a:p>
        </p:txBody>
      </p:sp>
      <p:sp>
        <p:nvSpPr>
          <p:cNvPr id="55298" name="Text Box 2"/>
          <p:cNvSpPr txBox="1">
            <a:spLocks noChangeArrowheads="1"/>
          </p:cNvSpPr>
          <p:nvPr/>
        </p:nvSpPr>
        <p:spPr bwMode="auto">
          <a:xfrm>
            <a:off x="609600" y="1752600"/>
            <a:ext cx="82296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ts val="800"/>
              </a:spcBef>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rgbClr val="40458C"/>
                </a:solidFill>
                <a:latin typeface="Tahoma" charset="0"/>
                <a:ea typeface="SimSun" charset="-122"/>
              </a:defRPr>
            </a:lvl1pPr>
            <a:lvl2pPr marL="741363" indent="-284163">
              <a:spcBef>
                <a:spcPts val="700"/>
              </a:spcBef>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rgbClr val="40458C"/>
                </a:solidFill>
                <a:latin typeface="Tahoma" charset="0"/>
                <a:ea typeface="SimSun" charset="-122"/>
              </a:defRPr>
            </a:lvl2pPr>
            <a:lvl3pPr>
              <a:spcBef>
                <a:spcPts val="600"/>
              </a:spcBef>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rgbClr val="40458C"/>
                </a:solidFill>
                <a:latin typeface="Tahoma" charset="0"/>
                <a:ea typeface="SimSun" charset="-122"/>
              </a:defRPr>
            </a:lvl3pPr>
            <a:lvl4pPr>
              <a:spcBef>
                <a:spcPts val="500"/>
              </a:spcBef>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4pPr>
            <a:lvl5pPr>
              <a:spcBef>
                <a:spcPts val="500"/>
              </a:spcBef>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5pPr>
            <a:lvl6pPr marL="2514600" indent="-228600" defTabSz="457200" eaLnBrk="0" fontAlgn="base" hangingPunct="0">
              <a:spcBef>
                <a:spcPts val="50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6pPr>
            <a:lvl7pPr marL="2971800" indent="-228600" defTabSz="457200" eaLnBrk="0" fontAlgn="base" hangingPunct="0">
              <a:spcBef>
                <a:spcPts val="50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7pPr>
            <a:lvl8pPr marL="3429000" indent="-228600" defTabSz="457200" eaLnBrk="0" fontAlgn="base" hangingPunct="0">
              <a:spcBef>
                <a:spcPts val="50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8pPr>
            <a:lvl9pPr marL="3886200" indent="-228600" defTabSz="457200" eaLnBrk="0" fontAlgn="base" hangingPunct="0">
              <a:spcBef>
                <a:spcPts val="50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9pPr>
          </a:lstStyle>
          <a:p>
            <a:pPr eaLnBrk="1" hangingPunct="1">
              <a:lnSpc>
                <a:spcPct val="90000"/>
              </a:lnSpc>
              <a:buClr>
                <a:srgbClr val="6F89F7"/>
              </a:buClr>
              <a:buSzPct val="110000"/>
              <a:buFont typeface="Times New Roman" charset="0"/>
              <a:buBlip>
                <a:blip r:embed="rId3"/>
              </a:buBlip>
            </a:pPr>
            <a:r>
              <a:rPr lang="en-US" altLang="x-none" sz="3600"/>
              <a:t> Reimburse the cost of FAA knowledge exam (the Written)</a:t>
            </a:r>
          </a:p>
          <a:p>
            <a:pPr eaLnBrk="1" hangingPunct="1">
              <a:lnSpc>
                <a:spcPct val="90000"/>
              </a:lnSpc>
              <a:buClr>
                <a:srgbClr val="6F89F7"/>
              </a:buClr>
              <a:buSzPct val="110000"/>
              <a:buFont typeface="Times New Roman" charset="0"/>
              <a:buBlip>
                <a:blip r:embed="rId3"/>
              </a:buBlip>
            </a:pPr>
            <a:r>
              <a:rPr lang="en-US" altLang="x-none" sz="3600"/>
              <a:t> Eligibility</a:t>
            </a:r>
          </a:p>
          <a:p>
            <a:pPr lvl="1" eaLnBrk="1" hangingPunct="1">
              <a:lnSpc>
                <a:spcPct val="90000"/>
              </a:lnSpc>
              <a:buClr>
                <a:srgbClr val="40458C"/>
              </a:buClr>
              <a:buSzPct val="60000"/>
              <a:buFont typeface="Wingdings" charset="2"/>
              <a:buChar char=""/>
            </a:pPr>
            <a:r>
              <a:rPr lang="en-US" altLang="x-none" sz="3200"/>
              <a:t>YE between 16 and 19</a:t>
            </a:r>
          </a:p>
          <a:p>
            <a:pPr lvl="1" eaLnBrk="1" hangingPunct="1">
              <a:lnSpc>
                <a:spcPct val="90000"/>
              </a:lnSpc>
              <a:buClr>
                <a:srgbClr val="40458C"/>
              </a:buClr>
              <a:buSzPct val="60000"/>
              <a:buFont typeface="Wingdings" charset="2"/>
              <a:buChar char=""/>
            </a:pPr>
            <a:r>
              <a:rPr lang="en-US" altLang="x-none" sz="3200"/>
              <a:t>Completed Sporty</a:t>
            </a:r>
            <a:r>
              <a:rPr lang="en-US" altLang="en-US" sz="3200"/>
              <a:t>’</a:t>
            </a:r>
            <a:r>
              <a:rPr lang="en-US" altLang="x-none" sz="3200"/>
              <a:t>s Pilot Training</a:t>
            </a:r>
          </a:p>
          <a:p>
            <a:pPr eaLnBrk="1" hangingPunct="1">
              <a:lnSpc>
                <a:spcPct val="90000"/>
              </a:lnSpc>
              <a:buClr>
                <a:srgbClr val="6F89F7"/>
              </a:buClr>
              <a:buSzPct val="110000"/>
              <a:buFont typeface="Wingdings" charset="2"/>
              <a:buBlip>
                <a:blip r:embed="rId3"/>
              </a:buBlip>
            </a:pPr>
            <a:r>
              <a:rPr lang="en-US" altLang="x-none" sz="3600"/>
              <a:t> Once you pass, send a copy of your results to EAA, and they will send you a check!</a:t>
            </a:r>
          </a:p>
          <a:p>
            <a:pPr eaLnBrk="1" hangingPunct="1">
              <a:lnSpc>
                <a:spcPct val="90000"/>
              </a:lnSpc>
              <a:buClrTx/>
              <a:buSzPct val="110000"/>
              <a:buFontTx/>
              <a:buNone/>
            </a:pPr>
            <a:endParaRPr lang="en-US" altLang="x-none"/>
          </a:p>
          <a:p>
            <a:pPr lvl="1" eaLnBrk="1" hangingPunct="1">
              <a:lnSpc>
                <a:spcPct val="90000"/>
              </a:lnSpc>
              <a:buClr>
                <a:srgbClr val="40458C"/>
              </a:buClr>
              <a:buSzPct val="60000"/>
              <a:buFont typeface="Wingdings" charset="2"/>
              <a:buNone/>
            </a:pPr>
            <a:endParaRPr lang="en-US" altLang="x-none"/>
          </a:p>
          <a:p>
            <a:pPr lvl="1" eaLnBrk="1" hangingPunct="1">
              <a:lnSpc>
                <a:spcPct val="90000"/>
              </a:lnSpc>
              <a:buClr>
                <a:srgbClr val="40458C"/>
              </a:buClr>
              <a:buSzPct val="60000"/>
              <a:buFont typeface="Wingdings" charset="2"/>
              <a:buNone/>
            </a:pPr>
            <a:endParaRPr lang="en-US" altLang="x-none"/>
          </a:p>
          <a:p>
            <a:pPr lvl="1" eaLnBrk="1" hangingPunct="1">
              <a:lnSpc>
                <a:spcPct val="90000"/>
              </a:lnSpc>
              <a:buClrTx/>
              <a:buSzPct val="60000"/>
              <a:buFontTx/>
              <a:buNone/>
            </a:pPr>
            <a:endParaRPr lang="en-US" altLang="x-none"/>
          </a:p>
          <a:p>
            <a:pPr lvl="1" eaLnBrk="1" hangingPunct="1">
              <a:lnSpc>
                <a:spcPct val="90000"/>
              </a:lnSpc>
              <a:buClrTx/>
              <a:buSzPct val="60000"/>
              <a:buFontTx/>
              <a:buNone/>
            </a:pPr>
            <a:endParaRPr lang="en-US" altLang="x-none"/>
          </a:p>
        </p:txBody>
      </p:sp>
    </p:spTree>
  </p:cSld>
  <p:clrMapOvr>
    <a:masterClrMapping/>
  </p:clrMapOvr>
  <p:transition spd="med">
    <p:circl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ext Box 1"/>
          <p:cNvSpPr txBox="1">
            <a:spLocks noChangeArrowheads="1"/>
          </p:cNvSpPr>
          <p:nvPr/>
        </p:nvSpPr>
        <p:spPr bwMode="auto">
          <a:xfrm>
            <a:off x="609600" y="381000"/>
            <a:ext cx="7772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b"/>
          <a:lstStyle>
            <a:lvl1pPr>
              <a:spcBef>
                <a:spcPts val="8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40458C"/>
                </a:solidFill>
                <a:latin typeface="Tahoma" charset="0"/>
                <a:ea typeface="SimSun" charset="-122"/>
              </a:defRPr>
            </a:lvl1pPr>
            <a:lvl2pPr>
              <a:spcBef>
                <a:spcPts val="7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40458C"/>
                </a:solidFill>
                <a:latin typeface="Tahoma" charset="0"/>
                <a:ea typeface="SimSun" charset="-122"/>
              </a:defRPr>
            </a:lvl2pPr>
            <a:lvl3pPr>
              <a:spcBef>
                <a:spcPts val="6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40458C"/>
                </a:solidFill>
                <a:latin typeface="Tahoma" charset="0"/>
                <a:ea typeface="SimSun" charset="-122"/>
              </a:defRPr>
            </a:lvl3pPr>
            <a:lvl4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4pPr>
            <a:lvl5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5pPr>
            <a:lvl6pPr marL="25146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6pPr>
            <a:lvl7pPr marL="29718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7pPr>
            <a:lvl8pPr marL="34290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8pPr>
            <a:lvl9pPr marL="38862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9pPr>
          </a:lstStyle>
          <a:p>
            <a:pPr algn="ctr" eaLnBrk="1" hangingPunct="1">
              <a:spcBef>
                <a:spcPct val="0"/>
              </a:spcBef>
              <a:buClrTx/>
              <a:buFontTx/>
              <a:buNone/>
            </a:pPr>
            <a:r>
              <a:rPr lang="en-US" altLang="x-none" sz="4400">
                <a:solidFill>
                  <a:srgbClr val="660066"/>
                </a:solidFill>
              </a:rPr>
              <a:t>A little about xxx</a:t>
            </a:r>
          </a:p>
        </p:txBody>
      </p:sp>
      <p:sp>
        <p:nvSpPr>
          <p:cNvPr id="29698" name="Text Box 2"/>
          <p:cNvSpPr txBox="1">
            <a:spLocks noChangeArrowheads="1"/>
          </p:cNvSpPr>
          <p:nvPr/>
        </p:nvSpPr>
        <p:spPr bwMode="auto">
          <a:xfrm>
            <a:off x="838200" y="1524000"/>
            <a:ext cx="79248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457200" indent="-457200">
              <a:spcBef>
                <a:spcPts val="800"/>
              </a:spcBef>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rgbClr val="40458C"/>
                </a:solidFill>
                <a:latin typeface="Tahoma" charset="0"/>
                <a:ea typeface="SimSun" charset="-122"/>
              </a:defRPr>
            </a:lvl1pPr>
            <a:lvl2pPr>
              <a:spcBef>
                <a:spcPts val="700"/>
              </a:spcBef>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rgbClr val="40458C"/>
                </a:solidFill>
                <a:latin typeface="Tahoma" charset="0"/>
                <a:ea typeface="SimSun" charset="-122"/>
              </a:defRPr>
            </a:lvl2pPr>
            <a:lvl3pPr>
              <a:spcBef>
                <a:spcPts val="600"/>
              </a:spcBef>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rgbClr val="40458C"/>
                </a:solidFill>
                <a:latin typeface="Tahoma" charset="0"/>
                <a:ea typeface="SimSun" charset="-122"/>
              </a:defRPr>
            </a:lvl3pPr>
            <a:lvl4pPr>
              <a:spcBef>
                <a:spcPts val="500"/>
              </a:spcBef>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4pPr>
            <a:lvl5pPr>
              <a:spcBef>
                <a:spcPts val="500"/>
              </a:spcBef>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5pPr>
            <a:lvl6pPr marL="2514600" indent="-228600" defTabSz="457200" eaLnBrk="0" fontAlgn="base" hangingPunct="0">
              <a:spcBef>
                <a:spcPts val="50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6pPr>
            <a:lvl7pPr marL="2971800" indent="-228600" defTabSz="457200" eaLnBrk="0" fontAlgn="base" hangingPunct="0">
              <a:spcBef>
                <a:spcPts val="50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7pPr>
            <a:lvl8pPr marL="3429000" indent="-228600" defTabSz="457200" eaLnBrk="0" fontAlgn="base" hangingPunct="0">
              <a:spcBef>
                <a:spcPts val="50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8pPr>
            <a:lvl9pPr marL="3886200" indent="-228600" defTabSz="457200" eaLnBrk="0" fontAlgn="base" hangingPunct="0">
              <a:spcBef>
                <a:spcPts val="50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9pPr>
          </a:lstStyle>
          <a:p>
            <a:pPr eaLnBrk="1" hangingPunct="1">
              <a:buClr>
                <a:srgbClr val="2D2DB5"/>
              </a:buClr>
              <a:buSzPct val="110000"/>
              <a:buFont typeface="Wingdings" charset="2"/>
              <a:buChar char="v"/>
            </a:pPr>
            <a:endParaRPr lang="en-US" altLang="x-none" sz="2800"/>
          </a:p>
        </p:txBody>
      </p:sp>
    </p:spTree>
  </p:cSld>
  <p:clrMapOvr>
    <a:masterClrMapping/>
  </p:clrMapOvr>
  <p:transition spd="med">
    <p:circl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609600" y="304800"/>
            <a:ext cx="7770813" cy="914400"/>
          </a:xfrm>
        </p:spPr>
        <p:txBody>
          <a:bodyPr/>
          <a:lstStyle/>
          <a:p>
            <a:pPr algn="ctr">
              <a:defRPr/>
            </a:pPr>
            <a:r>
              <a:rPr lang="en-US">
                <a:cs typeface="+mj-cs"/>
              </a:rPr>
              <a:t>Summary of YE Benefits</a:t>
            </a:r>
          </a:p>
        </p:txBody>
      </p:sp>
      <p:sp>
        <p:nvSpPr>
          <p:cNvPr id="22531" name="Content Placeholder 2" descr="Rectangle: Click to edit Master text styles&#13;&#10;Second level&#13;&#10;Third level&#13;&#10;Fourth level&#13;&#10;Fifth level"/>
          <p:cNvSpPr>
            <a:spLocks noGrp="1"/>
          </p:cNvSpPr>
          <p:nvPr>
            <p:ph idx="1"/>
          </p:nvPr>
        </p:nvSpPr>
        <p:spPr>
          <a:xfrm>
            <a:off x="838200" y="1905000"/>
            <a:ext cx="7770813" cy="4495800"/>
          </a:xfrm>
        </p:spPr>
        <p:txBody>
          <a:bodyPr/>
          <a:lstStyle/>
          <a:p>
            <a:pPr marL="571500" indent="-571500">
              <a:buFont typeface="Wingdings" charset="2"/>
              <a:buChar char="ü"/>
              <a:defRPr/>
            </a:pPr>
            <a:r>
              <a:rPr lang="en-US" sz="3600" dirty="0">
                <a:cs typeface="+mn-cs"/>
              </a:rPr>
              <a:t>On-line training class =$225 (or more)</a:t>
            </a:r>
          </a:p>
          <a:p>
            <a:pPr marL="571500" indent="-571500">
              <a:buFont typeface="Wingdings" charset="2"/>
              <a:buChar char="ü"/>
              <a:defRPr/>
            </a:pPr>
            <a:r>
              <a:rPr lang="en-US" sz="3600" dirty="0">
                <a:cs typeface="+mn-cs"/>
              </a:rPr>
              <a:t>Free Flight lesson = $125 (or more)</a:t>
            </a:r>
          </a:p>
          <a:p>
            <a:pPr marL="571500" indent="-571500">
              <a:buFont typeface="Wingdings" charset="2"/>
              <a:buChar char="ü"/>
              <a:defRPr/>
            </a:pPr>
            <a:r>
              <a:rPr lang="en-US" sz="3600" dirty="0">
                <a:cs typeface="+mn-cs"/>
              </a:rPr>
              <a:t>Cost of knowledge exam =</a:t>
            </a:r>
            <a:r>
              <a:rPr lang="en-US" sz="3600" dirty="0" smtClean="0">
                <a:cs typeface="+mn-cs"/>
              </a:rPr>
              <a:t>$150</a:t>
            </a:r>
            <a:endParaRPr lang="en-US" sz="3600" dirty="0">
              <a:cs typeface="+mn-cs"/>
            </a:endParaRPr>
          </a:p>
          <a:p>
            <a:pPr marL="571500" indent="-571500">
              <a:buFont typeface="Wingdings" charset="2"/>
              <a:buChar char="ü"/>
              <a:defRPr/>
            </a:pPr>
            <a:r>
              <a:rPr lang="en-US" sz="3600" dirty="0">
                <a:cs typeface="+mn-cs"/>
              </a:rPr>
              <a:t>Student Membership = Priceless</a:t>
            </a:r>
          </a:p>
          <a:p>
            <a:pPr marL="571500" indent="-571500">
              <a:buFont typeface="Wingdings" charset="2"/>
              <a:buChar char="ü"/>
              <a:defRPr/>
            </a:pPr>
            <a:r>
              <a:rPr lang="en-US" sz="3600" dirty="0">
                <a:cs typeface="+mn-cs"/>
              </a:rPr>
              <a:t>Total =$500+</a:t>
            </a:r>
          </a:p>
        </p:txBody>
      </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ext Box 1"/>
          <p:cNvSpPr txBox="1">
            <a:spLocks noChangeArrowheads="1"/>
          </p:cNvSpPr>
          <p:nvPr/>
        </p:nvSpPr>
        <p:spPr bwMode="auto">
          <a:xfrm>
            <a:off x="609600" y="3048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b"/>
          <a:lstStyle>
            <a:lvl1pPr>
              <a:spcBef>
                <a:spcPts val="8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40458C"/>
                </a:solidFill>
                <a:latin typeface="Tahoma" charset="0"/>
                <a:ea typeface="SimSun" charset="-122"/>
              </a:defRPr>
            </a:lvl1pPr>
            <a:lvl2pPr>
              <a:spcBef>
                <a:spcPts val="7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40458C"/>
                </a:solidFill>
                <a:latin typeface="Tahoma" charset="0"/>
                <a:ea typeface="SimSun" charset="-122"/>
              </a:defRPr>
            </a:lvl2pPr>
            <a:lvl3pPr>
              <a:spcBef>
                <a:spcPts val="6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40458C"/>
                </a:solidFill>
                <a:latin typeface="Tahoma" charset="0"/>
                <a:ea typeface="SimSun" charset="-122"/>
              </a:defRPr>
            </a:lvl3pPr>
            <a:lvl4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4pPr>
            <a:lvl5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5pPr>
            <a:lvl6pPr marL="25146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6pPr>
            <a:lvl7pPr marL="29718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7pPr>
            <a:lvl8pPr marL="34290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8pPr>
            <a:lvl9pPr marL="38862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9pPr>
          </a:lstStyle>
          <a:p>
            <a:pPr algn="ctr" eaLnBrk="1" hangingPunct="1">
              <a:spcBef>
                <a:spcPct val="0"/>
              </a:spcBef>
              <a:buClrTx/>
              <a:buFontTx/>
              <a:buNone/>
            </a:pPr>
            <a:r>
              <a:rPr lang="en-US" altLang="x-none" sz="4400">
                <a:solidFill>
                  <a:srgbClr val="660066"/>
                </a:solidFill>
              </a:rPr>
              <a:t>Some Safety Stuff</a:t>
            </a:r>
          </a:p>
        </p:txBody>
      </p:sp>
      <p:sp>
        <p:nvSpPr>
          <p:cNvPr id="56322" name="Text Box 2"/>
          <p:cNvSpPr txBox="1">
            <a:spLocks noChangeArrowheads="1"/>
          </p:cNvSpPr>
          <p:nvPr/>
        </p:nvSpPr>
        <p:spPr bwMode="auto">
          <a:xfrm>
            <a:off x="838200" y="19050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ts val="800"/>
              </a:spcBef>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rgbClr val="40458C"/>
                </a:solidFill>
                <a:latin typeface="Tahoma" charset="0"/>
                <a:ea typeface="SimSun" charset="-122"/>
              </a:defRPr>
            </a:lvl1pPr>
            <a:lvl2pPr>
              <a:spcBef>
                <a:spcPts val="700"/>
              </a:spcBef>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rgbClr val="40458C"/>
                </a:solidFill>
                <a:latin typeface="Tahoma" charset="0"/>
                <a:ea typeface="SimSun" charset="-122"/>
              </a:defRPr>
            </a:lvl2pPr>
            <a:lvl3pPr>
              <a:spcBef>
                <a:spcPts val="600"/>
              </a:spcBef>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rgbClr val="40458C"/>
                </a:solidFill>
                <a:latin typeface="Tahoma" charset="0"/>
                <a:ea typeface="SimSun" charset="-122"/>
              </a:defRPr>
            </a:lvl3pPr>
            <a:lvl4pPr>
              <a:spcBef>
                <a:spcPts val="500"/>
              </a:spcBef>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4pPr>
            <a:lvl5pPr>
              <a:spcBef>
                <a:spcPts val="500"/>
              </a:spcBef>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5pPr>
            <a:lvl6pPr marL="2514600" indent="-228600" defTabSz="457200" eaLnBrk="0" fontAlgn="base" hangingPunct="0">
              <a:spcBef>
                <a:spcPts val="50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6pPr>
            <a:lvl7pPr marL="2971800" indent="-228600" defTabSz="457200" eaLnBrk="0" fontAlgn="base" hangingPunct="0">
              <a:spcBef>
                <a:spcPts val="50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7pPr>
            <a:lvl8pPr marL="3429000" indent="-228600" defTabSz="457200" eaLnBrk="0" fontAlgn="base" hangingPunct="0">
              <a:spcBef>
                <a:spcPts val="50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8pPr>
            <a:lvl9pPr marL="3886200" indent="-228600" defTabSz="457200" eaLnBrk="0" fontAlgn="base" hangingPunct="0">
              <a:spcBef>
                <a:spcPts val="50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9pPr>
          </a:lstStyle>
          <a:p>
            <a:pPr marL="457200" indent="-457200" eaLnBrk="1" hangingPunct="1">
              <a:buClr>
                <a:srgbClr val="FF0000"/>
              </a:buClr>
              <a:buSzPct val="110000"/>
              <a:buFont typeface="Wingdings" charset="2"/>
              <a:buChar char="Ø"/>
              <a:defRPr/>
            </a:pPr>
            <a:r>
              <a:rPr lang="en-US" altLang="x-none" smtClean="0"/>
              <a:t>STAY AWAY FROM THE PROPELLER!!!</a:t>
            </a:r>
          </a:p>
          <a:p>
            <a:pPr marL="457200" indent="-457200" eaLnBrk="1" hangingPunct="1">
              <a:buClr>
                <a:srgbClr val="FF0000"/>
              </a:buClr>
              <a:buSzPct val="110000"/>
              <a:buFont typeface="Wingdings" charset="2"/>
              <a:buChar char="Ø"/>
              <a:defRPr/>
            </a:pPr>
            <a:r>
              <a:rPr lang="en-US" altLang="en-US" smtClean="0"/>
              <a:t>“</a:t>
            </a:r>
            <a:r>
              <a:rPr lang="en-US" altLang="x-none" smtClean="0"/>
              <a:t>Sterilize</a:t>
            </a:r>
            <a:r>
              <a:rPr lang="en-US" altLang="en-US" smtClean="0"/>
              <a:t>”</a:t>
            </a:r>
            <a:r>
              <a:rPr lang="en-US" altLang="x-none" smtClean="0"/>
              <a:t> the cockpit!</a:t>
            </a:r>
          </a:p>
          <a:p>
            <a:pPr marL="457200" indent="-457200" eaLnBrk="1" hangingPunct="1">
              <a:buClr>
                <a:srgbClr val="FF0000"/>
              </a:buClr>
              <a:buSzPct val="110000"/>
              <a:buFont typeface="Wingdings" charset="2"/>
              <a:buChar char="Ø"/>
              <a:defRPr/>
            </a:pPr>
            <a:r>
              <a:rPr lang="en-US" altLang="x-none" smtClean="0"/>
              <a:t>Listen to the Pilot! –Don</a:t>
            </a:r>
            <a:r>
              <a:rPr lang="en-US" altLang="en-US" smtClean="0"/>
              <a:t>’</a:t>
            </a:r>
            <a:r>
              <a:rPr lang="en-US" altLang="x-none" smtClean="0"/>
              <a:t>t TOUCH</a:t>
            </a:r>
          </a:p>
          <a:p>
            <a:pPr eaLnBrk="1" hangingPunct="1">
              <a:buClrTx/>
              <a:buSzPct val="110000"/>
              <a:buFontTx/>
              <a:buNone/>
              <a:defRPr/>
            </a:pPr>
            <a:endParaRPr lang="en-US" altLang="x-none" smtClean="0"/>
          </a:p>
        </p:txBody>
      </p:sp>
      <p:pic>
        <p:nvPicPr>
          <p:cNvPr id="59395" name="Picture 3"/>
          <p:cNvPicPr>
            <a:picLocks noChangeAspect="1" noChangeArrowheads="1"/>
          </p:cNvPicPr>
          <p:nvPr/>
        </p:nvPicPr>
        <p:blipFill>
          <a:blip r:embed="rId3">
            <a:extLst>
              <a:ext uri="{28A0092B-C50C-407E-A947-70E740481C1C}">
                <a14:useLocalDpi xmlns:a14="http://schemas.microsoft.com/office/drawing/2010/main" val="0"/>
              </a:ext>
            </a:extLst>
          </a:blip>
          <a:srcRect l="21136" t="3352" r="21950" b="6078"/>
          <a:stretch>
            <a:fillRect/>
          </a:stretch>
        </p:blipFill>
        <p:spPr bwMode="auto">
          <a:xfrm>
            <a:off x="3124200" y="3886200"/>
            <a:ext cx="26670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ransition spd="med">
    <p:circl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ext Box 1"/>
          <p:cNvSpPr txBox="1">
            <a:spLocks noChangeArrowheads="1"/>
          </p:cNvSpPr>
          <p:nvPr/>
        </p:nvSpPr>
        <p:spPr bwMode="auto">
          <a:xfrm>
            <a:off x="533400" y="3048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b"/>
          <a:lstStyle>
            <a:lvl1pPr>
              <a:spcBef>
                <a:spcPts val="8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40458C"/>
                </a:solidFill>
                <a:latin typeface="Tahoma" charset="0"/>
                <a:ea typeface="SimSun" charset="-122"/>
              </a:defRPr>
            </a:lvl1pPr>
            <a:lvl2pPr>
              <a:spcBef>
                <a:spcPts val="7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40458C"/>
                </a:solidFill>
                <a:latin typeface="Tahoma" charset="0"/>
                <a:ea typeface="SimSun" charset="-122"/>
              </a:defRPr>
            </a:lvl2pPr>
            <a:lvl3pPr>
              <a:spcBef>
                <a:spcPts val="6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40458C"/>
                </a:solidFill>
                <a:latin typeface="Tahoma" charset="0"/>
                <a:ea typeface="SimSun" charset="-122"/>
              </a:defRPr>
            </a:lvl3pPr>
            <a:lvl4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4pPr>
            <a:lvl5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5pPr>
            <a:lvl6pPr marL="25146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6pPr>
            <a:lvl7pPr marL="29718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7pPr>
            <a:lvl8pPr marL="34290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8pPr>
            <a:lvl9pPr marL="38862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9pPr>
          </a:lstStyle>
          <a:p>
            <a:pPr algn="ctr" eaLnBrk="1" hangingPunct="1">
              <a:spcBef>
                <a:spcPct val="0"/>
              </a:spcBef>
              <a:buClrTx/>
              <a:buFontTx/>
              <a:buNone/>
            </a:pPr>
            <a:r>
              <a:rPr lang="en-US" altLang="x-none" sz="4400">
                <a:solidFill>
                  <a:srgbClr val="660066"/>
                </a:solidFill>
              </a:rPr>
              <a:t>Presentation Outline</a:t>
            </a:r>
          </a:p>
        </p:txBody>
      </p:sp>
      <p:sp>
        <p:nvSpPr>
          <p:cNvPr id="22530" name="Text Box 2"/>
          <p:cNvSpPr txBox="1">
            <a:spLocks noChangeArrowheads="1"/>
          </p:cNvSpPr>
          <p:nvPr/>
        </p:nvSpPr>
        <p:spPr bwMode="auto">
          <a:xfrm>
            <a:off x="533400" y="1447800"/>
            <a:ext cx="8077200" cy="5029200"/>
          </a:xfrm>
          <a:prstGeom prst="rect">
            <a:avLst/>
          </a:prstGeom>
          <a:noFill/>
          <a:ln w="9525" cap="flat">
            <a:noFill/>
            <a:round/>
            <a:headEnd/>
            <a:tailEnd/>
          </a:ln>
          <a:effectLst/>
        </p:spPr>
        <p:txBody>
          <a:bodyPr/>
          <a:lstStyle/>
          <a:p>
            <a:pPr marL="457200" indent="-457200" eaLnBrk="1" hangingPunct="1">
              <a:spcBef>
                <a:spcPts val="700"/>
              </a:spcBef>
              <a:buClr>
                <a:srgbClr val="2D2DB5"/>
              </a:buClr>
              <a:buSzPct val="147000"/>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40458C"/>
                </a:solidFill>
                <a:latin typeface="Tahoma" pitchFamily="32" charset="0"/>
              </a:rPr>
              <a:t>Aircraft Basics</a:t>
            </a:r>
          </a:p>
          <a:p>
            <a:pPr marL="457200" indent="-457200" eaLnBrk="1" hangingPunct="1">
              <a:spcBef>
                <a:spcPts val="700"/>
              </a:spcBef>
              <a:buClr>
                <a:srgbClr val="2D2DB5"/>
              </a:buClr>
              <a:buSzPct val="147000"/>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40458C"/>
                </a:solidFill>
                <a:latin typeface="Tahoma" pitchFamily="32" charset="0"/>
              </a:rPr>
              <a:t>Why Aviation/Aerospace?</a:t>
            </a:r>
          </a:p>
          <a:p>
            <a:pPr marL="457200" indent="-457200" eaLnBrk="1" hangingPunct="1">
              <a:spcBef>
                <a:spcPts val="700"/>
              </a:spcBef>
              <a:buClr>
                <a:srgbClr val="2D2DB5"/>
              </a:buClr>
              <a:buSzPct val="147000"/>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40458C"/>
                </a:solidFill>
                <a:latin typeface="Tahoma" pitchFamily="32" charset="0"/>
              </a:rPr>
              <a:t>A Bit of History</a:t>
            </a:r>
          </a:p>
          <a:p>
            <a:pPr marL="457200" indent="-457200" eaLnBrk="1" hangingPunct="1">
              <a:spcBef>
                <a:spcPts val="700"/>
              </a:spcBef>
              <a:buClr>
                <a:srgbClr val="2D2DB5"/>
              </a:buClr>
              <a:buSzPct val="147000"/>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40458C"/>
                </a:solidFill>
                <a:latin typeface="Tahoma" pitchFamily="32" charset="0"/>
              </a:rPr>
              <a:t>Aerodynamics</a:t>
            </a:r>
          </a:p>
          <a:p>
            <a:pPr marL="457200" indent="-457200" eaLnBrk="1" hangingPunct="1">
              <a:spcBef>
                <a:spcPts val="700"/>
              </a:spcBef>
              <a:buClr>
                <a:srgbClr val="2D2DB5"/>
              </a:buClr>
              <a:buSzPct val="147000"/>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40458C"/>
                </a:solidFill>
                <a:latin typeface="Tahoma" pitchFamily="32" charset="0"/>
              </a:rPr>
              <a:t>Control of an aircraft</a:t>
            </a:r>
          </a:p>
          <a:p>
            <a:pPr marL="457200" indent="-457200" eaLnBrk="1" hangingPunct="1">
              <a:spcBef>
                <a:spcPts val="700"/>
              </a:spcBef>
              <a:buClr>
                <a:srgbClr val="2D2DB5"/>
              </a:buClr>
              <a:buSzPct val="147000"/>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40458C"/>
                </a:solidFill>
                <a:latin typeface="Tahoma" pitchFamily="32" charset="0"/>
              </a:rPr>
              <a:t>Propulsion (the Engine)</a:t>
            </a:r>
          </a:p>
          <a:p>
            <a:pPr marL="457200" indent="-457200" eaLnBrk="1" hangingPunct="1">
              <a:spcBef>
                <a:spcPts val="700"/>
              </a:spcBef>
              <a:buClr>
                <a:srgbClr val="2D2DB5"/>
              </a:buClr>
              <a:buSzPct val="147000"/>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40458C"/>
                </a:solidFill>
                <a:latin typeface="Tahoma" pitchFamily="32" charset="0"/>
              </a:rPr>
              <a:t>Cockpit and instruments</a:t>
            </a:r>
          </a:p>
          <a:p>
            <a:pPr marL="457200" indent="-457200" eaLnBrk="1" hangingPunct="1">
              <a:spcBef>
                <a:spcPts val="700"/>
              </a:spcBef>
              <a:buClr>
                <a:srgbClr val="2D2DB5"/>
              </a:buClr>
              <a:buSzPct val="147000"/>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40458C"/>
                </a:solidFill>
                <a:latin typeface="Tahoma" pitchFamily="32" charset="0"/>
              </a:rPr>
              <a:t>Pilot Certificates</a:t>
            </a:r>
          </a:p>
          <a:p>
            <a:pPr marL="457200" indent="-457200" eaLnBrk="1" hangingPunct="1">
              <a:spcBef>
                <a:spcPts val="700"/>
              </a:spcBef>
              <a:buClr>
                <a:srgbClr val="2D2DB5"/>
              </a:buClr>
              <a:buSzPct val="147000"/>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FF0000"/>
                </a:solidFill>
                <a:latin typeface="Tahoma" pitchFamily="32" charset="0"/>
              </a:rPr>
              <a:t>Airplane Safety</a:t>
            </a:r>
          </a:p>
          <a:p>
            <a:pPr marL="457200" indent="-457200" eaLnBrk="1" hangingPunct="1">
              <a:spcBef>
                <a:spcPts val="700"/>
              </a:spcBef>
              <a:buClr>
                <a:srgbClr val="2D2DB5"/>
              </a:buClr>
              <a:buSzPct val="147000"/>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dirty="0">
                <a:solidFill>
                  <a:srgbClr val="40458C"/>
                </a:solidFill>
                <a:latin typeface="Tahoma" pitchFamily="32" charset="0"/>
              </a:rPr>
              <a:t>Fly Day!</a:t>
            </a:r>
          </a:p>
          <a:p>
            <a:pPr marL="342900" indent="-341313" eaLnBrk="1" hangingPunct="1">
              <a:lnSpc>
                <a:spcPct val="90000"/>
              </a:lnSpc>
              <a:spcBef>
                <a:spcPts val="600"/>
              </a:spcBef>
              <a:buSzPct val="110000"/>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dirty="0">
              <a:solidFill>
                <a:srgbClr val="40458C"/>
              </a:solidFill>
              <a:latin typeface="Tahoma" pitchFamily="32" charset="0"/>
            </a:endParaRPr>
          </a:p>
        </p:txBody>
      </p:sp>
      <p:pic>
        <p:nvPicPr>
          <p:cNvPr id="61443" name="Picture 3"/>
          <p:cNvPicPr>
            <a:picLocks noChangeAspect="1" noChangeArrowheads="1"/>
          </p:cNvPicPr>
          <p:nvPr/>
        </p:nvPicPr>
        <p:blipFill>
          <a:blip r:embed="rId3">
            <a:extLst>
              <a:ext uri="{28A0092B-C50C-407E-A947-70E740481C1C}">
                <a14:useLocalDpi xmlns:a14="http://schemas.microsoft.com/office/drawing/2010/main" val="0"/>
              </a:ext>
            </a:extLst>
          </a:blip>
          <a:srcRect b="885"/>
          <a:stretch>
            <a:fillRect/>
          </a:stretch>
        </p:blipFill>
        <p:spPr bwMode="auto">
          <a:xfrm>
            <a:off x="5486400" y="1447800"/>
            <a:ext cx="3305175" cy="399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ransition spd="med">
    <p:circl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defRPr/>
            </a:pPr>
            <a:r>
              <a:rPr lang="en-US">
                <a:cs typeface="+mj-cs"/>
              </a:rPr>
              <a:t>Airplane Basics</a:t>
            </a:r>
          </a:p>
        </p:txBody>
      </p:sp>
      <p:pic>
        <p:nvPicPr>
          <p:cNvPr id="63490" name="Picture 5" descr="airplane parts2"/>
          <p:cNvPicPr>
            <a:picLocks noChangeAspect="1" noChangeArrowheads="1"/>
          </p:cNvPicPr>
          <p:nvPr/>
        </p:nvPicPr>
        <p:blipFill>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219200" y="1284288"/>
            <a:ext cx="7391400" cy="557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defRPr/>
            </a:pPr>
            <a:r>
              <a:rPr lang="en-US">
                <a:cs typeface="+mj-cs"/>
              </a:rPr>
              <a:t>Uses of Aircraft</a:t>
            </a:r>
          </a:p>
        </p:txBody>
      </p:sp>
      <p:sp>
        <p:nvSpPr>
          <p:cNvPr id="26627" name="Rectangle 3" descr="Rectangle: Click to edit Master text styles&#13;&#10;Second level&#13;&#10;Third level&#13;&#10;Fourth level&#13;&#10;Fifth level"/>
          <p:cNvSpPr>
            <a:spLocks noGrp="1" noChangeArrowheads="1"/>
          </p:cNvSpPr>
          <p:nvPr>
            <p:ph type="body" idx="1"/>
          </p:nvPr>
        </p:nvSpPr>
        <p:spPr>
          <a:xfrm>
            <a:off x="838200" y="1905000"/>
            <a:ext cx="3962400" cy="4114800"/>
          </a:xfrm>
        </p:spPr>
        <p:txBody>
          <a:bodyPr/>
          <a:lstStyle/>
          <a:p>
            <a:pPr eaLnBrk="1" hangingPunct="1">
              <a:buFont typeface="Wingdings" charset="0"/>
              <a:buBlip>
                <a:blip r:embed="rId3"/>
              </a:buBlip>
              <a:defRPr/>
            </a:pPr>
            <a:r>
              <a:rPr lang="en-US" sz="2400" dirty="0">
                <a:cs typeface="+mn-cs"/>
              </a:rPr>
              <a:t>Transportation</a:t>
            </a:r>
          </a:p>
          <a:p>
            <a:pPr eaLnBrk="1" hangingPunct="1">
              <a:buFont typeface="Wingdings" charset="0"/>
              <a:buBlip>
                <a:blip r:embed="rId3"/>
              </a:buBlip>
              <a:defRPr/>
            </a:pPr>
            <a:r>
              <a:rPr lang="en-US" sz="2400" dirty="0">
                <a:cs typeface="+mn-cs"/>
              </a:rPr>
              <a:t>Cargo</a:t>
            </a:r>
          </a:p>
          <a:p>
            <a:pPr eaLnBrk="1" hangingPunct="1">
              <a:buFont typeface="Wingdings" charset="0"/>
              <a:buBlip>
                <a:blip r:embed="rId3"/>
              </a:buBlip>
              <a:defRPr/>
            </a:pPr>
            <a:r>
              <a:rPr lang="en-US" sz="2400" dirty="0">
                <a:cs typeface="+mn-cs"/>
              </a:rPr>
              <a:t>Sight Seeing / Pleasure Flying</a:t>
            </a:r>
          </a:p>
          <a:p>
            <a:pPr eaLnBrk="1" hangingPunct="1">
              <a:buFont typeface="Wingdings" charset="0"/>
              <a:buBlip>
                <a:blip r:embed="rId3"/>
              </a:buBlip>
              <a:defRPr/>
            </a:pPr>
            <a:r>
              <a:rPr lang="en-US" sz="2400" dirty="0" smtClean="0">
                <a:cs typeface="+mn-cs"/>
              </a:rPr>
              <a:t>Aerial </a:t>
            </a:r>
            <a:r>
              <a:rPr lang="en-US" sz="2400" dirty="0">
                <a:cs typeface="+mn-cs"/>
              </a:rPr>
              <a:t>Observation</a:t>
            </a:r>
          </a:p>
          <a:p>
            <a:pPr eaLnBrk="1" hangingPunct="1">
              <a:buFont typeface="Wingdings" charset="0"/>
              <a:buNone/>
              <a:defRPr/>
            </a:pPr>
            <a:endParaRPr lang="en-US" sz="2400" dirty="0">
              <a:cs typeface="+mn-cs"/>
            </a:endParaRPr>
          </a:p>
          <a:p>
            <a:pPr eaLnBrk="1" hangingPunct="1">
              <a:buFont typeface="Wingdings" charset="0"/>
              <a:buBlip>
                <a:blip r:embed="rId3"/>
              </a:buBlip>
              <a:defRPr/>
            </a:pPr>
            <a:endParaRPr lang="en-US" sz="2400" dirty="0">
              <a:cs typeface="+mn-cs"/>
            </a:endParaRPr>
          </a:p>
        </p:txBody>
      </p:sp>
      <p:sp>
        <p:nvSpPr>
          <p:cNvPr id="65539" name="Rectangle 4" descr="Rectangle: Click to edit Master text styles&#13;&#10;Second level&#13;&#10;Third level&#13;&#10;Fourth level&#13;&#10;Fifth level"/>
          <p:cNvSpPr>
            <a:spLocks noChangeArrowheads="1"/>
          </p:cNvSpPr>
          <p:nvPr/>
        </p:nvSpPr>
        <p:spPr bwMode="auto">
          <a:xfrm>
            <a:off x="4876800" y="1905000"/>
            <a:ext cx="39624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ts val="800"/>
              </a:spcBef>
              <a:buClr>
                <a:srgbClr val="000000"/>
              </a:buClr>
              <a:buSzPct val="100000"/>
              <a:buFont typeface="Times New Roman" charset="0"/>
              <a:defRPr sz="3200">
                <a:solidFill>
                  <a:srgbClr val="40458C"/>
                </a:solidFill>
                <a:latin typeface="Tahoma" charset="0"/>
                <a:ea typeface="SimSun" charset="-122"/>
              </a:defRPr>
            </a:lvl1pPr>
            <a:lvl2pPr>
              <a:spcBef>
                <a:spcPts val="700"/>
              </a:spcBef>
              <a:buClr>
                <a:srgbClr val="000000"/>
              </a:buClr>
              <a:buSzPct val="100000"/>
              <a:buFont typeface="Times New Roman" charset="0"/>
              <a:defRPr sz="2800">
                <a:solidFill>
                  <a:srgbClr val="40458C"/>
                </a:solidFill>
                <a:latin typeface="Tahoma" charset="0"/>
                <a:ea typeface="SimSun" charset="-122"/>
              </a:defRPr>
            </a:lvl2pPr>
            <a:lvl3pPr>
              <a:spcBef>
                <a:spcPts val="600"/>
              </a:spcBef>
              <a:buClr>
                <a:srgbClr val="000000"/>
              </a:buClr>
              <a:buSzPct val="100000"/>
              <a:buFont typeface="Times New Roman" charset="0"/>
              <a:defRPr sz="2400">
                <a:solidFill>
                  <a:srgbClr val="40458C"/>
                </a:solidFill>
                <a:latin typeface="Tahoma" charset="0"/>
                <a:ea typeface="SimSun" charset="-122"/>
              </a:defRPr>
            </a:lvl3pPr>
            <a:lvl4pPr>
              <a:spcBef>
                <a:spcPts val="500"/>
              </a:spcBef>
              <a:buClr>
                <a:srgbClr val="000000"/>
              </a:buClr>
              <a:buSzPct val="100000"/>
              <a:buFont typeface="Times New Roman" charset="0"/>
              <a:defRPr sz="2000">
                <a:solidFill>
                  <a:srgbClr val="40458C"/>
                </a:solidFill>
                <a:latin typeface="Tahoma" charset="0"/>
                <a:ea typeface="SimSun" charset="-122"/>
              </a:defRPr>
            </a:lvl4pPr>
            <a:lvl5pPr>
              <a:spcBef>
                <a:spcPts val="500"/>
              </a:spcBef>
              <a:buClr>
                <a:srgbClr val="000000"/>
              </a:buClr>
              <a:buSzPct val="100000"/>
              <a:buFont typeface="Times New Roman" charset="0"/>
              <a:defRPr sz="2000">
                <a:solidFill>
                  <a:srgbClr val="40458C"/>
                </a:solidFill>
                <a:latin typeface="Tahoma" charset="0"/>
                <a:ea typeface="SimSun" charset="-122"/>
              </a:defRPr>
            </a:lvl5pPr>
            <a:lvl6pPr marL="2514600" indent="-228600" defTabSz="457200" eaLnBrk="0" fontAlgn="base" hangingPunct="0">
              <a:spcBef>
                <a:spcPts val="500"/>
              </a:spcBef>
              <a:spcAft>
                <a:spcPct val="0"/>
              </a:spcAft>
              <a:buClr>
                <a:srgbClr val="000000"/>
              </a:buClr>
              <a:buSzPct val="100000"/>
              <a:buFont typeface="Times New Roman" charset="0"/>
              <a:defRPr sz="2000">
                <a:solidFill>
                  <a:srgbClr val="40458C"/>
                </a:solidFill>
                <a:latin typeface="Tahoma" charset="0"/>
                <a:ea typeface="SimSun" charset="-122"/>
              </a:defRPr>
            </a:lvl6pPr>
            <a:lvl7pPr marL="2971800" indent="-228600" defTabSz="457200" eaLnBrk="0" fontAlgn="base" hangingPunct="0">
              <a:spcBef>
                <a:spcPts val="500"/>
              </a:spcBef>
              <a:spcAft>
                <a:spcPct val="0"/>
              </a:spcAft>
              <a:buClr>
                <a:srgbClr val="000000"/>
              </a:buClr>
              <a:buSzPct val="100000"/>
              <a:buFont typeface="Times New Roman" charset="0"/>
              <a:defRPr sz="2000">
                <a:solidFill>
                  <a:srgbClr val="40458C"/>
                </a:solidFill>
                <a:latin typeface="Tahoma" charset="0"/>
                <a:ea typeface="SimSun" charset="-122"/>
              </a:defRPr>
            </a:lvl7pPr>
            <a:lvl8pPr marL="3429000" indent="-228600" defTabSz="457200" eaLnBrk="0" fontAlgn="base" hangingPunct="0">
              <a:spcBef>
                <a:spcPts val="500"/>
              </a:spcBef>
              <a:spcAft>
                <a:spcPct val="0"/>
              </a:spcAft>
              <a:buClr>
                <a:srgbClr val="000000"/>
              </a:buClr>
              <a:buSzPct val="100000"/>
              <a:buFont typeface="Times New Roman" charset="0"/>
              <a:defRPr sz="2000">
                <a:solidFill>
                  <a:srgbClr val="40458C"/>
                </a:solidFill>
                <a:latin typeface="Tahoma" charset="0"/>
                <a:ea typeface="SimSun" charset="-122"/>
              </a:defRPr>
            </a:lvl8pPr>
            <a:lvl9pPr marL="3886200" indent="-228600" defTabSz="457200" eaLnBrk="0" fontAlgn="base" hangingPunct="0">
              <a:spcBef>
                <a:spcPts val="500"/>
              </a:spcBef>
              <a:spcAft>
                <a:spcPct val="0"/>
              </a:spcAft>
              <a:buClr>
                <a:srgbClr val="000000"/>
              </a:buClr>
              <a:buSzPct val="100000"/>
              <a:buFont typeface="Times New Roman" charset="0"/>
              <a:defRPr sz="2000">
                <a:solidFill>
                  <a:srgbClr val="40458C"/>
                </a:solidFill>
                <a:latin typeface="Tahoma" charset="0"/>
                <a:ea typeface="SimSun" charset="-122"/>
              </a:defRPr>
            </a:lvl9pPr>
          </a:lstStyle>
          <a:p>
            <a:pPr eaLnBrk="1" hangingPunct="1">
              <a:spcBef>
                <a:spcPct val="20000"/>
              </a:spcBef>
              <a:buClr>
                <a:schemeClr val="hlink"/>
              </a:buClr>
              <a:buSzPct val="110000"/>
              <a:buFont typeface="Wingdings" charset="2"/>
              <a:buBlip>
                <a:blip r:embed="rId3"/>
              </a:buBlip>
            </a:pPr>
            <a:r>
              <a:rPr lang="en-US" altLang="x-none" sz="2400">
                <a:solidFill>
                  <a:schemeClr val="tx1"/>
                </a:solidFill>
                <a:ea typeface="ＭＳ Ｐゴシック" charset="-128"/>
              </a:rPr>
              <a:t>Agricultural</a:t>
            </a:r>
          </a:p>
          <a:p>
            <a:pPr eaLnBrk="1" hangingPunct="1">
              <a:spcBef>
                <a:spcPct val="20000"/>
              </a:spcBef>
              <a:buClr>
                <a:schemeClr val="hlink"/>
              </a:buClr>
              <a:buSzPct val="110000"/>
              <a:buFont typeface="Wingdings" charset="2"/>
              <a:buBlip>
                <a:blip r:embed="rId3"/>
              </a:buBlip>
            </a:pPr>
            <a:r>
              <a:rPr lang="en-US" altLang="x-none" sz="2400">
                <a:solidFill>
                  <a:schemeClr val="tx1"/>
                </a:solidFill>
                <a:ea typeface="ＭＳ Ｐゴシック" charset="-128"/>
              </a:rPr>
              <a:t>Defense</a:t>
            </a:r>
          </a:p>
          <a:p>
            <a:pPr eaLnBrk="1" hangingPunct="1">
              <a:spcBef>
                <a:spcPct val="20000"/>
              </a:spcBef>
              <a:buClr>
                <a:schemeClr val="hlink"/>
              </a:buClr>
              <a:buSzPct val="110000"/>
              <a:buFont typeface="Wingdings" charset="2"/>
              <a:buBlip>
                <a:blip r:embed="rId3"/>
              </a:buBlip>
            </a:pPr>
            <a:r>
              <a:rPr lang="en-US" altLang="x-none" sz="2400">
                <a:solidFill>
                  <a:schemeClr val="tx1"/>
                </a:solidFill>
                <a:ea typeface="ＭＳ Ｐゴシック" charset="-128"/>
              </a:rPr>
              <a:t>Search and Rescue</a:t>
            </a:r>
          </a:p>
          <a:p>
            <a:pPr eaLnBrk="1" hangingPunct="1">
              <a:spcBef>
                <a:spcPct val="20000"/>
              </a:spcBef>
              <a:buClr>
                <a:schemeClr val="hlink"/>
              </a:buClr>
              <a:buSzPct val="110000"/>
              <a:buFont typeface="Wingdings" charset="2"/>
              <a:buBlip>
                <a:blip r:embed="rId3"/>
              </a:buBlip>
            </a:pPr>
            <a:r>
              <a:rPr lang="en-US" altLang="x-none" sz="2400">
                <a:solidFill>
                  <a:schemeClr val="tx1"/>
                </a:solidFill>
                <a:ea typeface="ＭＳ Ｐゴシック" charset="-128"/>
              </a:rPr>
              <a:t>Entertainment / Airshows</a:t>
            </a:r>
            <a:endParaRPr lang="en-US" altLang="x-none" sz="2000">
              <a:solidFill>
                <a:schemeClr val="tx1"/>
              </a:solidFill>
              <a:ea typeface="ＭＳ Ｐゴシック" charset="-128"/>
            </a:endParaRPr>
          </a:p>
          <a:p>
            <a:pPr eaLnBrk="1" hangingPunct="1">
              <a:spcBef>
                <a:spcPct val="20000"/>
              </a:spcBef>
              <a:buClr>
                <a:schemeClr val="hlink"/>
              </a:buClr>
              <a:buSzPct val="110000"/>
              <a:buFont typeface="Wingdings" charset="2"/>
              <a:buNone/>
            </a:pPr>
            <a:endParaRPr lang="en-US" altLang="x-none" sz="2400">
              <a:solidFill>
                <a:schemeClr val="tx1"/>
              </a:solidFill>
              <a:ea typeface="ＭＳ Ｐゴシック" charset="-128"/>
            </a:endParaRPr>
          </a:p>
        </p:txBody>
      </p:sp>
      <p:pic>
        <p:nvPicPr>
          <p:cNvPr id="65540" name="Picture 5" descr="T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4800600"/>
            <a:ext cx="4800600"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026"/>
          <p:cNvSpPr>
            <a:spLocks noGrp="1" noChangeArrowheads="1"/>
          </p:cNvSpPr>
          <p:nvPr>
            <p:ph type="title"/>
          </p:nvPr>
        </p:nvSpPr>
        <p:spPr/>
        <p:txBody>
          <a:bodyPr/>
          <a:lstStyle/>
          <a:p>
            <a:pPr eaLnBrk="1" hangingPunct="1">
              <a:defRPr/>
            </a:pPr>
            <a:r>
              <a:rPr lang="en-US">
                <a:cs typeface="+mj-cs"/>
              </a:rPr>
              <a:t>Types of Aircraft</a:t>
            </a:r>
          </a:p>
        </p:txBody>
      </p:sp>
      <p:pic>
        <p:nvPicPr>
          <p:cNvPr id="67586" name="Picture 1027" descr="AirlinersNet_PhotoID_10049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600200"/>
            <a:ext cx="4191000"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7" name="Picture 1028" descr="av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457200"/>
            <a:ext cx="2878138" cy="222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8" name="Picture 1029" descr="cropdust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4724400"/>
            <a:ext cx="5829300" cy="189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9" name="Picture 1030" descr="N7646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1600" y="3581400"/>
            <a:ext cx="3797300" cy="171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0" name="Picture 1031" descr="kr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5000" y="3352800"/>
            <a:ext cx="2743200" cy="128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1" name="Text Box 1032"/>
          <p:cNvSpPr txBox="1">
            <a:spLocks noChangeArrowheads="1"/>
          </p:cNvSpPr>
          <p:nvPr/>
        </p:nvSpPr>
        <p:spPr bwMode="auto">
          <a:xfrm>
            <a:off x="609600" y="3200400"/>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x-none">
                <a:solidFill>
                  <a:schemeClr val="tx1"/>
                </a:solidFill>
                <a:ea typeface="ＭＳ Ｐゴシック" charset="-128"/>
              </a:rPr>
              <a:t>Airliner</a:t>
            </a:r>
          </a:p>
        </p:txBody>
      </p:sp>
      <p:sp>
        <p:nvSpPr>
          <p:cNvPr id="67592" name="Text Box 1033"/>
          <p:cNvSpPr txBox="1">
            <a:spLocks noChangeArrowheads="1"/>
          </p:cNvSpPr>
          <p:nvPr/>
        </p:nvSpPr>
        <p:spPr bwMode="auto">
          <a:xfrm>
            <a:off x="304800" y="3962400"/>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x-none">
                <a:solidFill>
                  <a:schemeClr val="tx1"/>
                </a:solidFill>
                <a:ea typeface="ＭＳ Ｐゴシック" charset="-128"/>
              </a:rPr>
              <a:t>Homebuilt</a:t>
            </a:r>
          </a:p>
        </p:txBody>
      </p:sp>
      <p:sp>
        <p:nvSpPr>
          <p:cNvPr id="67593" name="Text Box 1034"/>
          <p:cNvSpPr txBox="1">
            <a:spLocks noChangeArrowheads="1"/>
          </p:cNvSpPr>
          <p:nvPr/>
        </p:nvSpPr>
        <p:spPr bwMode="auto">
          <a:xfrm>
            <a:off x="685800" y="4800600"/>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x-none">
                <a:solidFill>
                  <a:schemeClr val="tx1"/>
                </a:solidFill>
                <a:ea typeface="ＭＳ Ｐゴシック" charset="-128"/>
              </a:rPr>
              <a:t>Agricultural</a:t>
            </a:r>
          </a:p>
        </p:txBody>
      </p:sp>
      <p:sp>
        <p:nvSpPr>
          <p:cNvPr id="67594" name="Text Box 1035"/>
          <p:cNvSpPr txBox="1">
            <a:spLocks noChangeArrowheads="1"/>
          </p:cNvSpPr>
          <p:nvPr/>
        </p:nvSpPr>
        <p:spPr bwMode="auto">
          <a:xfrm>
            <a:off x="5867400" y="3200400"/>
            <a:ext cx="274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x-none">
                <a:solidFill>
                  <a:schemeClr val="tx1"/>
                </a:solidFill>
                <a:ea typeface="ＭＳ Ｐゴシック" charset="-128"/>
              </a:rPr>
              <a:t>General Aviation</a:t>
            </a:r>
          </a:p>
        </p:txBody>
      </p:sp>
      <p:sp>
        <p:nvSpPr>
          <p:cNvPr id="67595" name="Text Box 1036"/>
          <p:cNvSpPr txBox="1">
            <a:spLocks noChangeArrowheads="1"/>
          </p:cNvSpPr>
          <p:nvPr/>
        </p:nvSpPr>
        <p:spPr bwMode="auto">
          <a:xfrm>
            <a:off x="5791200" y="2667000"/>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x-none">
                <a:solidFill>
                  <a:schemeClr val="tx1"/>
                </a:solidFill>
                <a:ea typeface="ＭＳ Ｐゴシック" charset="-128"/>
              </a:rPr>
              <a:t>Military</a:t>
            </a:r>
          </a:p>
        </p:txBody>
      </p:sp>
    </p:spTree>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026"/>
          <p:cNvSpPr>
            <a:spLocks noGrp="1" noChangeArrowheads="1"/>
          </p:cNvSpPr>
          <p:nvPr>
            <p:ph type="title"/>
          </p:nvPr>
        </p:nvSpPr>
        <p:spPr/>
        <p:txBody>
          <a:bodyPr/>
          <a:lstStyle/>
          <a:p>
            <a:pPr eaLnBrk="1" hangingPunct="1">
              <a:defRPr/>
            </a:pPr>
            <a:r>
              <a:rPr lang="en-US">
                <a:cs typeface="+mj-cs"/>
              </a:rPr>
              <a:t>Aircraft Configurations</a:t>
            </a:r>
          </a:p>
        </p:txBody>
      </p:sp>
      <p:pic>
        <p:nvPicPr>
          <p:cNvPr id="69634" name="Picture 1027" descr="stearman"/>
          <p:cNvPicPr>
            <a:picLocks noChangeAspect="1" noChangeArrowheads="1"/>
          </p:cNvPicPr>
          <p:nvPr/>
        </p:nvPicPr>
        <p:blipFill>
          <a:blip r:embed="rId3">
            <a:extLst>
              <a:ext uri="{28A0092B-C50C-407E-A947-70E740481C1C}">
                <a14:useLocalDpi xmlns:a14="http://schemas.microsoft.com/office/drawing/2010/main" val="0"/>
              </a:ext>
            </a:extLst>
          </a:blip>
          <a:srcRect l="13333" t="24588" r="952" b="23506"/>
          <a:stretch>
            <a:fillRect/>
          </a:stretch>
        </p:blipFill>
        <p:spPr bwMode="auto">
          <a:xfrm>
            <a:off x="685800" y="1676400"/>
            <a:ext cx="34290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5" name="Picture 1028" descr="stars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4343400"/>
            <a:ext cx="2943225"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6" name="Picture 1029" descr="flying_boa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7400" y="1371600"/>
            <a:ext cx="2908300"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7" name="Picture 1030" descr="r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9800" y="4191000"/>
            <a:ext cx="26797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8" name="Picture 1031" descr="SC_page_mai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81400" y="5181600"/>
            <a:ext cx="1941513" cy="130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9" name="Text Box 1032"/>
          <p:cNvSpPr txBox="1">
            <a:spLocks noChangeArrowheads="1"/>
          </p:cNvSpPr>
          <p:nvPr/>
        </p:nvSpPr>
        <p:spPr bwMode="auto">
          <a:xfrm>
            <a:off x="685800" y="3124200"/>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x-none">
                <a:solidFill>
                  <a:schemeClr val="tx1"/>
                </a:solidFill>
                <a:ea typeface="ＭＳ Ｐゴシック" charset="-128"/>
              </a:rPr>
              <a:t>Biplane</a:t>
            </a:r>
          </a:p>
        </p:txBody>
      </p:sp>
      <p:sp>
        <p:nvSpPr>
          <p:cNvPr id="69640" name="Text Box 1033"/>
          <p:cNvSpPr txBox="1">
            <a:spLocks noChangeArrowheads="1"/>
          </p:cNvSpPr>
          <p:nvPr/>
        </p:nvSpPr>
        <p:spPr bwMode="auto">
          <a:xfrm>
            <a:off x="6324600" y="2819400"/>
            <a:ext cx="2362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x-none">
                <a:solidFill>
                  <a:schemeClr val="tx1"/>
                </a:solidFill>
                <a:ea typeface="ＭＳ Ｐゴシック" charset="-128"/>
              </a:rPr>
              <a:t>Seaplane</a:t>
            </a:r>
          </a:p>
        </p:txBody>
      </p:sp>
      <p:sp>
        <p:nvSpPr>
          <p:cNvPr id="69641" name="Text Box 1034"/>
          <p:cNvSpPr txBox="1">
            <a:spLocks noChangeArrowheads="1"/>
          </p:cNvSpPr>
          <p:nvPr/>
        </p:nvSpPr>
        <p:spPr bwMode="auto">
          <a:xfrm>
            <a:off x="457200" y="38862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x-none">
                <a:solidFill>
                  <a:schemeClr val="tx1"/>
                </a:solidFill>
                <a:ea typeface="ＭＳ Ｐゴシック" charset="-128"/>
              </a:rPr>
              <a:t>Canard</a:t>
            </a:r>
          </a:p>
        </p:txBody>
      </p:sp>
      <p:sp>
        <p:nvSpPr>
          <p:cNvPr id="69642" name="Text Box 1035"/>
          <p:cNvSpPr txBox="1">
            <a:spLocks noChangeArrowheads="1"/>
          </p:cNvSpPr>
          <p:nvPr/>
        </p:nvSpPr>
        <p:spPr bwMode="auto">
          <a:xfrm>
            <a:off x="3581400" y="6400800"/>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x-none">
                <a:solidFill>
                  <a:schemeClr val="tx1"/>
                </a:solidFill>
                <a:ea typeface="ＭＳ Ｐゴシック" charset="-128"/>
              </a:rPr>
              <a:t>Three Surface</a:t>
            </a:r>
          </a:p>
        </p:txBody>
      </p:sp>
      <p:sp>
        <p:nvSpPr>
          <p:cNvPr id="69643" name="Text Box 1036"/>
          <p:cNvSpPr txBox="1">
            <a:spLocks noChangeArrowheads="1"/>
          </p:cNvSpPr>
          <p:nvPr/>
        </p:nvSpPr>
        <p:spPr bwMode="auto">
          <a:xfrm>
            <a:off x="6172200" y="6172200"/>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x-none">
                <a:solidFill>
                  <a:schemeClr val="tx1"/>
                </a:solidFill>
                <a:ea typeface="ＭＳ Ｐゴシック" charset="-128"/>
              </a:rPr>
              <a:t>Helicopter</a:t>
            </a:r>
          </a:p>
        </p:txBody>
      </p:sp>
      <p:pic>
        <p:nvPicPr>
          <p:cNvPr id="69644" name="Picture 1037" descr="N7646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71800" y="2971800"/>
            <a:ext cx="3124200" cy="141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45" name="Text Box 1038"/>
          <p:cNvSpPr txBox="1">
            <a:spLocks noChangeArrowheads="1"/>
          </p:cNvSpPr>
          <p:nvPr/>
        </p:nvSpPr>
        <p:spPr bwMode="auto">
          <a:xfrm>
            <a:off x="3581400" y="44196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x-none">
                <a:solidFill>
                  <a:schemeClr val="tx1"/>
                </a:solidFill>
                <a:ea typeface="ＭＳ Ｐゴシック" charset="-128"/>
              </a:rPr>
              <a:t>Conventional</a:t>
            </a:r>
          </a:p>
        </p:txBody>
      </p:sp>
    </p:spTree>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ChangeArrowheads="1"/>
          </p:cNvSpPr>
          <p:nvPr>
            <p:ph type="title"/>
          </p:nvPr>
        </p:nvSpPr>
        <p:spPr/>
        <p:txBody>
          <a:bodyPr/>
          <a:lstStyle/>
          <a:p>
            <a:pPr eaLnBrk="1" hangingPunct="1"/>
            <a:r>
              <a:rPr lang="en-US" altLang="x-none" sz="4000">
                <a:ea typeface="ＭＳ Ｐゴシック" charset="-128"/>
              </a:rPr>
              <a:t>Why Helicopters fly – A fixed wing pilot</a:t>
            </a:r>
            <a:r>
              <a:rPr lang="en-US" altLang="en-US" sz="4000">
                <a:ea typeface="ＭＳ Ｐゴシック" charset="-128"/>
              </a:rPr>
              <a:t>’</a:t>
            </a:r>
            <a:r>
              <a:rPr lang="en-US" altLang="x-none" sz="4000">
                <a:ea typeface="ＭＳ Ｐゴシック" charset="-128"/>
              </a:rPr>
              <a:t>s viewpoint</a:t>
            </a:r>
          </a:p>
        </p:txBody>
      </p:sp>
      <p:pic>
        <p:nvPicPr>
          <p:cNvPr id="71683" name="Picture 4" descr="DSCN359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9733" y="1828800"/>
            <a:ext cx="67056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ChangeArrowheads="1"/>
          </p:cNvSpPr>
          <p:nvPr>
            <p:ph type="title"/>
          </p:nvPr>
        </p:nvSpPr>
        <p:spPr/>
        <p:txBody>
          <a:bodyPr/>
          <a:lstStyle/>
          <a:p>
            <a:pPr eaLnBrk="1" hangingPunct="1"/>
            <a:r>
              <a:rPr lang="en-US" altLang="x-none" sz="4000">
                <a:ea typeface="ＭＳ Ｐゴシック" charset="-128"/>
              </a:rPr>
              <a:t>Why Helicopters fly – A fixed wing pilot</a:t>
            </a:r>
            <a:r>
              <a:rPr lang="en-US" altLang="en-US" sz="4000">
                <a:ea typeface="ＭＳ Ｐゴシック" charset="-128"/>
              </a:rPr>
              <a:t>’</a:t>
            </a:r>
            <a:r>
              <a:rPr lang="en-US" altLang="x-none" sz="4000">
                <a:ea typeface="ＭＳ Ｐゴシック" charset="-128"/>
              </a:rPr>
              <a:t>s viewpoint</a:t>
            </a:r>
          </a:p>
        </p:txBody>
      </p:sp>
      <p:sp>
        <p:nvSpPr>
          <p:cNvPr id="29699" name="Rectangle 3" descr="Rectangle: Click to edit Master text styles&#13;&#10;Second level&#13;&#10;Third level&#13;&#10;Fourth level&#13;&#10;Fifth level"/>
          <p:cNvSpPr>
            <a:spLocks noGrp="1" noChangeArrowheads="1"/>
          </p:cNvSpPr>
          <p:nvPr>
            <p:ph type="body" idx="1"/>
          </p:nvPr>
        </p:nvSpPr>
        <p:spPr>
          <a:xfrm>
            <a:off x="838200" y="1600200"/>
            <a:ext cx="7772400" cy="4419600"/>
          </a:xfrm>
        </p:spPr>
        <p:txBody>
          <a:bodyPr/>
          <a:lstStyle/>
          <a:p>
            <a:pPr eaLnBrk="1" hangingPunct="1">
              <a:buFont typeface="Wingdings" charset="0"/>
              <a:buBlip>
                <a:blip r:embed="rId3"/>
              </a:buBlip>
              <a:defRPr/>
            </a:pPr>
            <a:r>
              <a:rPr lang="en-US">
                <a:cs typeface="+mn-cs"/>
              </a:rPr>
              <a:t>They are so ugly the earth repels them </a:t>
            </a:r>
          </a:p>
          <a:p>
            <a:pPr eaLnBrk="1" hangingPunct="1">
              <a:buFont typeface="Wingdings" charset="0"/>
              <a:buBlip>
                <a:blip r:embed="rId3"/>
              </a:buBlip>
              <a:defRPr/>
            </a:pPr>
            <a:r>
              <a:rPr lang="en-US">
                <a:cs typeface="+mn-cs"/>
              </a:rPr>
              <a:t>The rotor beats the air into submission </a:t>
            </a:r>
            <a:r>
              <a:rPr lang="en-US">
                <a:cs typeface="+mn-cs"/>
                <a:sym typeface="Wingdings" charset="0"/>
              </a:rPr>
              <a:t></a:t>
            </a:r>
            <a:endParaRPr lang="en-US">
              <a:cs typeface="+mn-cs"/>
            </a:endParaRPr>
          </a:p>
        </p:txBody>
      </p:sp>
    </p:spTree>
    <p:extLst>
      <p:ext uri="{BB962C8B-B14F-4D97-AF65-F5344CB8AC3E}">
        <p14:creationId xmlns:p14="http://schemas.microsoft.com/office/powerpoint/2010/main" val="1096367942"/>
      </p:ext>
    </p:extLst>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ext Box 1"/>
          <p:cNvSpPr txBox="1">
            <a:spLocks noChangeArrowheads="1"/>
          </p:cNvSpPr>
          <p:nvPr/>
        </p:nvSpPr>
        <p:spPr bwMode="auto">
          <a:xfrm>
            <a:off x="609600" y="3048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b"/>
          <a:lstStyle>
            <a:lvl1pPr>
              <a:spcBef>
                <a:spcPts val="8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40458C"/>
                </a:solidFill>
                <a:latin typeface="Tahoma" charset="0"/>
                <a:ea typeface="SimSun" charset="-122"/>
              </a:defRPr>
            </a:lvl1pPr>
            <a:lvl2pPr>
              <a:spcBef>
                <a:spcPts val="7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40458C"/>
                </a:solidFill>
                <a:latin typeface="Tahoma" charset="0"/>
                <a:ea typeface="SimSun" charset="-122"/>
              </a:defRPr>
            </a:lvl2pPr>
            <a:lvl3pPr>
              <a:spcBef>
                <a:spcPts val="6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40458C"/>
                </a:solidFill>
                <a:latin typeface="Tahoma" charset="0"/>
                <a:ea typeface="SimSun" charset="-122"/>
              </a:defRPr>
            </a:lvl3pPr>
            <a:lvl4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4pPr>
            <a:lvl5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5pPr>
            <a:lvl6pPr marL="25146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6pPr>
            <a:lvl7pPr marL="29718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7pPr>
            <a:lvl8pPr marL="34290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8pPr>
            <a:lvl9pPr marL="38862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9pPr>
          </a:lstStyle>
          <a:p>
            <a:pPr algn="ctr" eaLnBrk="1" hangingPunct="1">
              <a:spcBef>
                <a:spcPct val="0"/>
              </a:spcBef>
              <a:buClrTx/>
              <a:buFontTx/>
              <a:buNone/>
            </a:pPr>
            <a:r>
              <a:rPr lang="en-US" altLang="x-none" sz="4400">
                <a:solidFill>
                  <a:srgbClr val="660066"/>
                </a:solidFill>
              </a:rPr>
              <a:t>Wright 1903 Flyer</a:t>
            </a:r>
          </a:p>
        </p:txBody>
      </p:sp>
      <p:pic>
        <p:nvPicPr>
          <p:cNvPr id="737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600200"/>
            <a:ext cx="69342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ransition spd="med">
    <p:circl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ext Box 1"/>
          <p:cNvSpPr txBox="1">
            <a:spLocks noChangeArrowheads="1"/>
          </p:cNvSpPr>
          <p:nvPr/>
        </p:nvSpPr>
        <p:spPr bwMode="auto">
          <a:xfrm>
            <a:off x="609600" y="3048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b"/>
          <a:lstStyle>
            <a:lvl1pPr>
              <a:spcBef>
                <a:spcPts val="8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40458C"/>
                </a:solidFill>
                <a:latin typeface="Tahoma" charset="0"/>
                <a:ea typeface="SimSun" charset="-122"/>
              </a:defRPr>
            </a:lvl1pPr>
            <a:lvl2pPr>
              <a:spcBef>
                <a:spcPts val="7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40458C"/>
                </a:solidFill>
                <a:latin typeface="Tahoma" charset="0"/>
                <a:ea typeface="SimSun" charset="-122"/>
              </a:defRPr>
            </a:lvl2pPr>
            <a:lvl3pPr>
              <a:spcBef>
                <a:spcPts val="6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40458C"/>
                </a:solidFill>
                <a:latin typeface="Tahoma" charset="0"/>
                <a:ea typeface="SimSun" charset="-122"/>
              </a:defRPr>
            </a:lvl3pPr>
            <a:lvl4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4pPr>
            <a:lvl5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5pPr>
            <a:lvl6pPr marL="25146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6pPr>
            <a:lvl7pPr marL="29718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7pPr>
            <a:lvl8pPr marL="34290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8pPr>
            <a:lvl9pPr marL="38862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9pPr>
          </a:lstStyle>
          <a:p>
            <a:pPr algn="ctr" eaLnBrk="1" hangingPunct="1">
              <a:spcBef>
                <a:spcPct val="0"/>
              </a:spcBef>
              <a:buClrTx/>
              <a:buFontTx/>
              <a:buNone/>
            </a:pPr>
            <a:r>
              <a:rPr lang="en-US" altLang="x-none" sz="4400">
                <a:solidFill>
                  <a:srgbClr val="660066"/>
                </a:solidFill>
              </a:rPr>
              <a:t>Presentation Outline:</a:t>
            </a:r>
          </a:p>
        </p:txBody>
      </p:sp>
      <p:sp>
        <p:nvSpPr>
          <p:cNvPr id="31746" name="Text Box 2"/>
          <p:cNvSpPr txBox="1">
            <a:spLocks noChangeArrowheads="1"/>
          </p:cNvSpPr>
          <p:nvPr/>
        </p:nvSpPr>
        <p:spPr bwMode="auto">
          <a:xfrm>
            <a:off x="838200" y="1676400"/>
            <a:ext cx="72390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ts val="800"/>
              </a:spcBef>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rgbClr val="40458C"/>
                </a:solidFill>
                <a:latin typeface="Tahoma" charset="0"/>
                <a:ea typeface="SimSun" charset="-122"/>
              </a:defRPr>
            </a:lvl1pPr>
            <a:lvl2pPr>
              <a:spcBef>
                <a:spcPts val="700"/>
              </a:spcBef>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rgbClr val="40458C"/>
                </a:solidFill>
                <a:latin typeface="Tahoma" charset="0"/>
                <a:ea typeface="SimSun" charset="-122"/>
              </a:defRPr>
            </a:lvl2pPr>
            <a:lvl3pPr>
              <a:spcBef>
                <a:spcPts val="600"/>
              </a:spcBef>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rgbClr val="40458C"/>
                </a:solidFill>
                <a:latin typeface="Tahoma" charset="0"/>
                <a:ea typeface="SimSun" charset="-122"/>
              </a:defRPr>
            </a:lvl3pPr>
            <a:lvl4pPr>
              <a:spcBef>
                <a:spcPts val="500"/>
              </a:spcBef>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4pPr>
            <a:lvl5pPr>
              <a:spcBef>
                <a:spcPts val="500"/>
              </a:spcBef>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5pPr>
            <a:lvl6pPr marL="2514600" indent="-228600" defTabSz="457200" eaLnBrk="0" fontAlgn="base" hangingPunct="0">
              <a:spcBef>
                <a:spcPts val="50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6pPr>
            <a:lvl7pPr marL="2971800" indent="-228600" defTabSz="457200" eaLnBrk="0" fontAlgn="base" hangingPunct="0">
              <a:spcBef>
                <a:spcPts val="50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7pPr>
            <a:lvl8pPr marL="3429000" indent="-228600" defTabSz="457200" eaLnBrk="0" fontAlgn="base" hangingPunct="0">
              <a:spcBef>
                <a:spcPts val="50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8pPr>
            <a:lvl9pPr marL="3886200" indent="-228600" defTabSz="457200" eaLnBrk="0" fontAlgn="base" hangingPunct="0">
              <a:spcBef>
                <a:spcPts val="50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9pPr>
          </a:lstStyle>
          <a:p>
            <a:pPr marL="457200" indent="-457200" eaLnBrk="1" hangingPunct="1">
              <a:spcBef>
                <a:spcPts val="700"/>
              </a:spcBef>
              <a:buClr>
                <a:srgbClr val="002060"/>
              </a:buClr>
              <a:buSzPct val="126000"/>
              <a:buFont typeface="Wingdings" charset="2"/>
              <a:buChar char="§"/>
              <a:defRPr/>
            </a:pPr>
            <a:r>
              <a:rPr lang="en-US" altLang="x-none" sz="2800" smtClean="0"/>
              <a:t>For the Parents</a:t>
            </a:r>
          </a:p>
          <a:p>
            <a:pPr marL="914400" lvl="1" indent="-457200" eaLnBrk="1" hangingPunct="1">
              <a:buClr>
                <a:srgbClr val="002060"/>
              </a:buClr>
              <a:buSzPct val="126000"/>
              <a:buFont typeface="Wingdings" charset="2"/>
              <a:buChar char="§"/>
              <a:defRPr/>
            </a:pPr>
            <a:r>
              <a:rPr lang="en-US" altLang="x-none" smtClean="0"/>
              <a:t>YE Registration Form</a:t>
            </a:r>
          </a:p>
          <a:p>
            <a:pPr marL="914400" lvl="1" indent="-457200" eaLnBrk="1" hangingPunct="1">
              <a:buClr>
                <a:srgbClr val="002060"/>
              </a:buClr>
              <a:buSzPct val="126000"/>
              <a:buFont typeface="Wingdings" charset="2"/>
              <a:buChar char="§"/>
              <a:defRPr/>
            </a:pPr>
            <a:r>
              <a:rPr lang="en-US" altLang="x-none" smtClean="0"/>
              <a:t> Directions to Front Range Airport</a:t>
            </a:r>
          </a:p>
          <a:p>
            <a:pPr marL="457200" indent="-457200" eaLnBrk="1" hangingPunct="1">
              <a:spcBef>
                <a:spcPts val="700"/>
              </a:spcBef>
              <a:buClr>
                <a:srgbClr val="002060"/>
              </a:buClr>
              <a:buSzPct val="126000"/>
              <a:buFont typeface="Wingdings" charset="2"/>
              <a:buChar char="§"/>
              <a:defRPr/>
            </a:pPr>
            <a:r>
              <a:rPr lang="en-US" altLang="x-none" sz="2800" smtClean="0"/>
              <a:t> What is EAA?</a:t>
            </a:r>
          </a:p>
          <a:p>
            <a:pPr marL="457200" indent="-457200" eaLnBrk="1" hangingPunct="1">
              <a:spcBef>
                <a:spcPts val="700"/>
              </a:spcBef>
              <a:buClr>
                <a:srgbClr val="002060"/>
              </a:buClr>
              <a:buSzPct val="126000"/>
              <a:buFont typeface="Wingdings" charset="2"/>
              <a:buChar char="§"/>
              <a:defRPr/>
            </a:pPr>
            <a:r>
              <a:rPr lang="en-US" altLang="x-none" sz="2800" smtClean="0"/>
              <a:t> What is Young Eagles, and why was it founded?</a:t>
            </a:r>
          </a:p>
          <a:p>
            <a:pPr marL="457200" indent="-457200" eaLnBrk="1" hangingPunct="1">
              <a:spcBef>
                <a:spcPts val="700"/>
              </a:spcBef>
              <a:buClr>
                <a:srgbClr val="002060"/>
              </a:buClr>
              <a:buSzPct val="126000"/>
              <a:buFont typeface="Wingdings" charset="2"/>
              <a:buChar char="§"/>
              <a:defRPr/>
            </a:pPr>
            <a:r>
              <a:rPr lang="en-US" altLang="x-none" sz="2800" smtClean="0"/>
              <a:t> What</a:t>
            </a:r>
            <a:r>
              <a:rPr lang="en-US" altLang="en-US" sz="2800" smtClean="0"/>
              <a:t>’</a:t>
            </a:r>
            <a:r>
              <a:rPr lang="en-US" altLang="x-none" sz="2800" smtClean="0"/>
              <a:t>s in it for you?</a:t>
            </a:r>
          </a:p>
          <a:p>
            <a:pPr marL="457200" indent="-457200" eaLnBrk="1" hangingPunct="1">
              <a:spcBef>
                <a:spcPts val="700"/>
              </a:spcBef>
              <a:buClr>
                <a:srgbClr val="002060"/>
              </a:buClr>
              <a:buSzPct val="126000"/>
              <a:buFont typeface="Wingdings" charset="2"/>
              <a:buChar char="§"/>
              <a:defRPr/>
            </a:pPr>
            <a:r>
              <a:rPr lang="en-US" altLang="x-none" sz="2800" smtClean="0"/>
              <a:t> The EAA Flight Plan</a:t>
            </a:r>
          </a:p>
          <a:p>
            <a:pPr marL="457200" indent="-457200" eaLnBrk="1" hangingPunct="1">
              <a:spcBef>
                <a:spcPts val="700"/>
              </a:spcBef>
              <a:buClr>
                <a:srgbClr val="002060"/>
              </a:buClr>
              <a:buSzPct val="126000"/>
              <a:buFont typeface="Wingdings" charset="2"/>
              <a:buChar char="§"/>
              <a:defRPr/>
            </a:pPr>
            <a:r>
              <a:rPr lang="en-US" altLang="x-none" sz="2800" smtClean="0"/>
              <a:t> Some Safety Stuff!</a:t>
            </a:r>
          </a:p>
          <a:p>
            <a:pPr eaLnBrk="1" hangingPunct="1">
              <a:spcBef>
                <a:spcPts val="700"/>
              </a:spcBef>
              <a:buClr>
                <a:srgbClr val="6F89F7"/>
              </a:buClr>
              <a:buSzPct val="126000"/>
              <a:defRPr/>
            </a:pPr>
            <a:endParaRPr lang="en-US" altLang="x-none" sz="2800" smtClean="0"/>
          </a:p>
        </p:txBody>
      </p:sp>
    </p:spTree>
  </p:cSld>
  <p:clrMapOvr>
    <a:masterClrMapping/>
  </p:clrMapOvr>
  <p:transition spd="med">
    <p:circl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ext Box 1"/>
          <p:cNvSpPr txBox="1">
            <a:spLocks noChangeArrowheads="1"/>
          </p:cNvSpPr>
          <p:nvPr/>
        </p:nvSpPr>
        <p:spPr bwMode="auto">
          <a:xfrm>
            <a:off x="609600" y="3048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b"/>
          <a:lstStyle>
            <a:lvl1pPr>
              <a:spcBef>
                <a:spcPts val="8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40458C"/>
                </a:solidFill>
                <a:latin typeface="Tahoma" charset="0"/>
                <a:ea typeface="SimSun" charset="-122"/>
              </a:defRPr>
            </a:lvl1pPr>
            <a:lvl2pPr>
              <a:spcBef>
                <a:spcPts val="7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40458C"/>
                </a:solidFill>
                <a:latin typeface="Tahoma" charset="0"/>
                <a:ea typeface="SimSun" charset="-122"/>
              </a:defRPr>
            </a:lvl2pPr>
            <a:lvl3pPr>
              <a:spcBef>
                <a:spcPts val="6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40458C"/>
                </a:solidFill>
                <a:latin typeface="Tahoma" charset="0"/>
                <a:ea typeface="SimSun" charset="-122"/>
              </a:defRPr>
            </a:lvl3pPr>
            <a:lvl4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4pPr>
            <a:lvl5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5pPr>
            <a:lvl6pPr marL="25146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6pPr>
            <a:lvl7pPr marL="29718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7pPr>
            <a:lvl8pPr marL="34290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8pPr>
            <a:lvl9pPr marL="38862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9pPr>
          </a:lstStyle>
          <a:p>
            <a:pPr algn="ctr" eaLnBrk="1" hangingPunct="1">
              <a:spcBef>
                <a:spcPct val="0"/>
              </a:spcBef>
              <a:buClrTx/>
              <a:buFontTx/>
              <a:buNone/>
            </a:pPr>
            <a:r>
              <a:rPr lang="en-US" altLang="x-none" sz="4400">
                <a:solidFill>
                  <a:srgbClr val="660066"/>
                </a:solidFill>
              </a:rPr>
              <a:t>Wright Flyer Details</a:t>
            </a:r>
          </a:p>
        </p:txBody>
      </p:sp>
      <p:sp>
        <p:nvSpPr>
          <p:cNvPr id="29698" name="Text Box 2"/>
          <p:cNvSpPr txBox="1">
            <a:spLocks noChangeArrowheads="1"/>
          </p:cNvSpPr>
          <p:nvPr/>
        </p:nvSpPr>
        <p:spPr bwMode="auto">
          <a:xfrm>
            <a:off x="838200" y="1905000"/>
            <a:ext cx="7772400" cy="4114800"/>
          </a:xfrm>
          <a:prstGeom prst="rect">
            <a:avLst/>
          </a:prstGeom>
          <a:noFill/>
          <a:ln w="9525" cap="flat">
            <a:noFill/>
            <a:round/>
            <a:headEnd/>
            <a:tailEnd/>
          </a:ln>
          <a:effectLst/>
        </p:spPr>
        <p:txBody>
          <a:bodyPr/>
          <a:lstStyle/>
          <a:p>
            <a:pPr marL="457200" indent="-457200" eaLnBrk="1" hangingPunct="1">
              <a:spcBef>
                <a:spcPts val="800"/>
              </a:spcBef>
              <a:buClr>
                <a:srgbClr val="00B050"/>
              </a:buClr>
              <a:buSzPct val="110000"/>
              <a:buFont typeface="Wingdings" charset="2"/>
              <a:buChar char="ü"/>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3200">
                <a:solidFill>
                  <a:srgbClr val="40458C"/>
                </a:solidFill>
                <a:latin typeface="Tahoma" pitchFamily="32" charset="0"/>
              </a:rPr>
              <a:t>1</a:t>
            </a:r>
            <a:r>
              <a:rPr lang="en-US" sz="3200" baseline="30000">
                <a:solidFill>
                  <a:srgbClr val="40458C"/>
                </a:solidFill>
                <a:latin typeface="Tahoma" pitchFamily="32" charset="0"/>
              </a:rPr>
              <a:t>st</a:t>
            </a:r>
            <a:r>
              <a:rPr lang="en-US" sz="3200">
                <a:solidFill>
                  <a:srgbClr val="40458C"/>
                </a:solidFill>
                <a:latin typeface="Tahoma" pitchFamily="32" charset="0"/>
              </a:rPr>
              <a:t> powered flight</a:t>
            </a:r>
          </a:p>
          <a:p>
            <a:pPr marL="457200" indent="-457200" eaLnBrk="1" hangingPunct="1">
              <a:spcBef>
                <a:spcPts val="800"/>
              </a:spcBef>
              <a:buClr>
                <a:srgbClr val="00B050"/>
              </a:buClr>
              <a:buSzPct val="110000"/>
              <a:buFont typeface="Wingdings" charset="2"/>
              <a:buChar char="ü"/>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3200">
                <a:solidFill>
                  <a:srgbClr val="40458C"/>
                </a:solidFill>
                <a:latin typeface="Tahoma" pitchFamily="32" charset="0"/>
              </a:rPr>
              <a:t>Pilots: Orville and Wilbur Wright</a:t>
            </a:r>
          </a:p>
          <a:p>
            <a:pPr marL="457200" indent="-457200" eaLnBrk="1" hangingPunct="1">
              <a:spcBef>
                <a:spcPts val="800"/>
              </a:spcBef>
              <a:buClr>
                <a:srgbClr val="00B050"/>
              </a:buClr>
              <a:buSzPct val="110000"/>
              <a:buFont typeface="Wingdings" charset="2"/>
              <a:buChar char="ü"/>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3200">
                <a:solidFill>
                  <a:srgbClr val="40458C"/>
                </a:solidFill>
                <a:latin typeface="Tahoma" pitchFamily="32" charset="0"/>
              </a:rPr>
              <a:t>Date: 12-17-03</a:t>
            </a:r>
          </a:p>
          <a:p>
            <a:pPr marL="457200" indent="-457200" eaLnBrk="1" hangingPunct="1">
              <a:spcBef>
                <a:spcPts val="800"/>
              </a:spcBef>
              <a:buClr>
                <a:srgbClr val="00B050"/>
              </a:buClr>
              <a:buSzPct val="110000"/>
              <a:buFont typeface="Wingdings" charset="2"/>
              <a:buChar char="ü"/>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3200">
                <a:solidFill>
                  <a:srgbClr val="40458C"/>
                </a:solidFill>
                <a:latin typeface="Tahoma" pitchFamily="32" charset="0"/>
              </a:rPr>
              <a:t>Flight Time = 12 seconds </a:t>
            </a:r>
          </a:p>
          <a:p>
            <a:pPr marL="342900" indent="-341313" eaLnBrk="1" hangingPunct="1">
              <a:spcBef>
                <a:spcPts val="800"/>
              </a:spcBef>
              <a:buSzPct val="110000"/>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sz="3200">
              <a:solidFill>
                <a:srgbClr val="40458C"/>
              </a:solidFill>
              <a:latin typeface="Tahoma" pitchFamily="32" charset="0"/>
            </a:endParaRPr>
          </a:p>
          <a:p>
            <a:pPr marL="341313" indent="-341313" eaLnBrk="1" hangingPunct="1">
              <a:spcBef>
                <a:spcPts val="800"/>
              </a:spcBef>
              <a:buClr>
                <a:srgbClr val="6F89F7"/>
              </a:buClr>
              <a:buSzPct val="110000"/>
              <a:buFont typeface="Times New Roman" pitchFamily="16" charset="0"/>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sz="3200">
              <a:solidFill>
                <a:srgbClr val="40458C"/>
              </a:solidFill>
              <a:latin typeface="Tahoma" pitchFamily="32" charset="0"/>
            </a:endParaRPr>
          </a:p>
        </p:txBody>
      </p:sp>
    </p:spTree>
  </p:cSld>
  <p:clrMapOvr>
    <a:masterClrMapping/>
  </p:clrMapOvr>
  <p:transition spd="med">
    <p:circl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defRPr/>
            </a:pPr>
            <a:r>
              <a:rPr lang="en-US">
                <a:cs typeface="+mj-cs"/>
              </a:rPr>
              <a:t>Forces Acting on an Aircraft</a:t>
            </a:r>
          </a:p>
        </p:txBody>
      </p:sp>
      <p:pic>
        <p:nvPicPr>
          <p:cNvPr id="77826" name="Picture 4" descr="forces_in_flight"/>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8200" y="2133600"/>
            <a:ext cx="7791450" cy="385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7" name="Text Box 5"/>
          <p:cNvSpPr txBox="1">
            <a:spLocks noChangeArrowheads="1"/>
          </p:cNvSpPr>
          <p:nvPr/>
        </p:nvSpPr>
        <p:spPr bwMode="auto">
          <a:xfrm>
            <a:off x="990600" y="6096000"/>
            <a:ext cx="716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tLang="x-none">
                <a:solidFill>
                  <a:schemeClr val="tx1"/>
                </a:solidFill>
                <a:ea typeface="ＭＳ Ｐゴシック" charset="-128"/>
              </a:rPr>
              <a:t>For Level Flight, Forces must balance</a:t>
            </a:r>
          </a:p>
        </p:txBody>
      </p:sp>
    </p:spTree>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609600" y="304800"/>
            <a:ext cx="7770813" cy="609600"/>
          </a:xfrm>
        </p:spPr>
        <p:txBody>
          <a:bodyPr/>
          <a:lstStyle/>
          <a:p>
            <a:pPr algn="ctr" eaLnBrk="1" hangingPunct="1">
              <a:defRPr/>
            </a:pPr>
            <a:r>
              <a:rPr lang="en-US">
                <a:cs typeface="+mj-cs"/>
              </a:rPr>
              <a:t>How Lift is Produced</a:t>
            </a:r>
          </a:p>
        </p:txBody>
      </p:sp>
      <p:sp>
        <p:nvSpPr>
          <p:cNvPr id="79874" name="Rectangle 3" descr="Rectangle: Click to edit Master text styles&#13;&#10;Second level&#13;&#10;Third level&#13;&#10;Fourth level&#13;&#10;Fifth level"/>
          <p:cNvSpPr>
            <a:spLocks noGrp="1" noChangeArrowheads="1"/>
          </p:cNvSpPr>
          <p:nvPr>
            <p:ph type="body" idx="1"/>
          </p:nvPr>
        </p:nvSpPr>
        <p:spPr>
          <a:xfrm>
            <a:off x="228600" y="1600200"/>
            <a:ext cx="8763000" cy="4114800"/>
          </a:xfrm>
        </p:spPr>
        <p:txBody>
          <a:bodyPr/>
          <a:lstStyle/>
          <a:p>
            <a:pPr eaLnBrk="1" hangingPunct="1"/>
            <a:r>
              <a:rPr lang="en-US" altLang="x-none" sz="2400">
                <a:ea typeface="ＭＳ Ｐゴシック" charset="-128"/>
              </a:rPr>
              <a:t>2 related effects produce Lift: Bernoulli</a:t>
            </a:r>
            <a:r>
              <a:rPr lang="en-US" altLang="en-US" sz="2400">
                <a:ea typeface="ＭＳ Ｐゴシック" charset="-128"/>
              </a:rPr>
              <a:t>’</a:t>
            </a:r>
            <a:r>
              <a:rPr lang="en-US" altLang="x-none" sz="2400">
                <a:ea typeface="ＭＳ Ｐゴシック" charset="-128"/>
              </a:rPr>
              <a:t>s Principle &amp; Downwash</a:t>
            </a:r>
          </a:p>
          <a:p>
            <a:pPr eaLnBrk="1" hangingPunct="1"/>
            <a:r>
              <a:rPr lang="en-US" altLang="x-none" sz="2400">
                <a:ea typeface="ＭＳ Ｐゴシック" charset="-128"/>
              </a:rPr>
              <a:t>Bernoulli discovered: As air speeds up it loses pressure</a:t>
            </a:r>
          </a:p>
          <a:p>
            <a:pPr lvl="1" eaLnBrk="1" hangingPunct="1"/>
            <a:r>
              <a:rPr lang="en-US" altLang="x-none" sz="2200">
                <a:ea typeface="ＭＳ Ｐゴシック" charset="-128"/>
              </a:rPr>
              <a:t>Air naturally speeds up over the top of a wing</a:t>
            </a:r>
          </a:p>
          <a:p>
            <a:pPr lvl="1" eaLnBrk="1" hangingPunct="1"/>
            <a:r>
              <a:rPr lang="en-US" altLang="x-none" sz="2200">
                <a:ea typeface="ＭＳ Ｐゴシック" charset="-128"/>
              </a:rPr>
              <a:t>The higher pressure below  the wing lifts the plane</a:t>
            </a:r>
          </a:p>
          <a:p>
            <a:pPr eaLnBrk="1" hangingPunct="1"/>
            <a:r>
              <a:rPr lang="en-US" altLang="x-none" sz="2400">
                <a:ea typeface="ＭＳ Ｐゴシック" charset="-128"/>
              </a:rPr>
              <a:t>Downwash happens because of Newton</a:t>
            </a:r>
            <a:r>
              <a:rPr lang="en-US" altLang="en-US" sz="2400">
                <a:ea typeface="ＭＳ Ｐゴシック" charset="-128"/>
              </a:rPr>
              <a:t>’</a:t>
            </a:r>
            <a:r>
              <a:rPr lang="en-US" altLang="x-none" sz="2400">
                <a:ea typeface="ＭＳ Ｐゴシック" charset="-128"/>
              </a:rPr>
              <a:t>s 3</a:t>
            </a:r>
            <a:r>
              <a:rPr lang="en-US" altLang="x-none" sz="2400" baseline="30000">
                <a:ea typeface="ＭＳ Ｐゴシック" charset="-128"/>
              </a:rPr>
              <a:t>rd</a:t>
            </a:r>
            <a:r>
              <a:rPr lang="en-US" altLang="x-none" sz="2400">
                <a:ea typeface="ＭＳ Ｐゴシック" charset="-128"/>
              </a:rPr>
              <a:t> law of motion</a:t>
            </a:r>
          </a:p>
          <a:p>
            <a:pPr lvl="1" eaLnBrk="1" hangingPunct="1"/>
            <a:r>
              <a:rPr lang="en-US" altLang="x-none" sz="2100">
                <a:ea typeface="ＭＳ Ｐゴシック" charset="-128"/>
              </a:rPr>
              <a:t>For every action there is an equal and opposite reaction</a:t>
            </a:r>
          </a:p>
          <a:p>
            <a:pPr eaLnBrk="1" hangingPunct="1">
              <a:buFont typeface="Wingdings" charset="2"/>
              <a:buNone/>
            </a:pPr>
            <a:endParaRPr lang="en-US" altLang="x-none" sz="2200">
              <a:ea typeface="ＭＳ Ｐゴシック" charset="-128"/>
            </a:endParaRPr>
          </a:p>
        </p:txBody>
      </p:sp>
      <p:pic>
        <p:nvPicPr>
          <p:cNvPr id="79875" name="Picture 4" descr="lift"/>
          <p:cNvPicPr>
            <a:picLocks noChangeAspect="1" noChangeArrowheads="1"/>
          </p:cNvPicPr>
          <p:nvPr/>
        </p:nvPicPr>
        <p:blipFill>
          <a:blip r:embed="rId3">
            <a:extLst>
              <a:ext uri="{28A0092B-C50C-407E-A947-70E740481C1C}">
                <a14:useLocalDpi xmlns:a14="http://schemas.microsoft.com/office/drawing/2010/main" val="0"/>
              </a:ext>
            </a:extLst>
          </a:blip>
          <a:srcRect t="11433" b="15388"/>
          <a:stretch>
            <a:fillRect/>
          </a:stretch>
        </p:blipFill>
        <p:spPr bwMode="auto">
          <a:xfrm>
            <a:off x="1600200" y="4419600"/>
            <a:ext cx="65532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ChangeArrowheads="1"/>
          </p:cNvSpPr>
          <p:nvPr>
            <p:ph type="title"/>
          </p:nvPr>
        </p:nvSpPr>
        <p:spPr/>
        <p:txBody>
          <a:bodyPr/>
          <a:lstStyle/>
          <a:p>
            <a:pPr eaLnBrk="1" hangingPunct="1"/>
            <a:r>
              <a:rPr lang="en-US" altLang="x-none">
                <a:ea typeface="ＭＳ Ｐゴシック" charset="-128"/>
              </a:rPr>
              <a:t>Wing </a:t>
            </a:r>
            <a:r>
              <a:rPr lang="en-US" altLang="en-US">
                <a:ea typeface="ＭＳ Ｐゴシック" charset="-128"/>
              </a:rPr>
              <a:t>“</a:t>
            </a:r>
            <a:r>
              <a:rPr lang="en-US" altLang="x-none">
                <a:ea typeface="ＭＳ Ｐゴシック" charset="-128"/>
              </a:rPr>
              <a:t>Stall</a:t>
            </a:r>
            <a:r>
              <a:rPr lang="en-US" altLang="en-US">
                <a:ea typeface="ＭＳ Ｐゴシック" charset="-128"/>
              </a:rPr>
              <a:t>”</a:t>
            </a:r>
            <a:endParaRPr lang="en-US" altLang="x-none">
              <a:ea typeface="ＭＳ Ｐゴシック" charset="-128"/>
            </a:endParaRPr>
          </a:p>
        </p:txBody>
      </p:sp>
      <p:sp>
        <p:nvSpPr>
          <p:cNvPr id="81922" name="Rectangle 3" descr="Rectangle: Click to edit Master text styles&#13;&#10;Second level&#13;&#10;Third level&#13;&#10;Fourth level&#13;&#10;Fifth level"/>
          <p:cNvSpPr>
            <a:spLocks noGrp="1" noChangeArrowheads="1"/>
          </p:cNvSpPr>
          <p:nvPr>
            <p:ph type="body" idx="1"/>
          </p:nvPr>
        </p:nvSpPr>
        <p:spPr/>
        <p:txBody>
          <a:bodyPr/>
          <a:lstStyle/>
          <a:p>
            <a:pPr eaLnBrk="1" hangingPunct="1"/>
            <a:r>
              <a:rPr lang="en-US" altLang="x-none">
                <a:ea typeface="ＭＳ Ｐゴシック" charset="-128"/>
              </a:rPr>
              <a:t>If the wing angle gets too high, the air </a:t>
            </a:r>
            <a:r>
              <a:rPr lang="en-US" altLang="en-US">
                <a:ea typeface="ＭＳ Ｐゴシック" charset="-128"/>
              </a:rPr>
              <a:t>“</a:t>
            </a:r>
            <a:r>
              <a:rPr lang="en-US" altLang="x-none">
                <a:ea typeface="ＭＳ Ｐゴシック" charset="-128"/>
              </a:rPr>
              <a:t>separates</a:t>
            </a:r>
            <a:r>
              <a:rPr lang="en-US" altLang="en-US">
                <a:ea typeface="ＭＳ Ｐゴシック" charset="-128"/>
              </a:rPr>
              <a:t>”</a:t>
            </a:r>
            <a:r>
              <a:rPr lang="en-US" altLang="x-none">
                <a:ea typeface="ＭＳ Ｐゴシック" charset="-128"/>
              </a:rPr>
              <a:t> and the wing stops producing lift.</a:t>
            </a:r>
          </a:p>
        </p:txBody>
      </p:sp>
      <p:graphicFrame>
        <p:nvGraphicFramePr>
          <p:cNvPr id="81923" name="Object 6"/>
          <p:cNvGraphicFramePr>
            <a:graphicFrameLocks noChangeAspect="1"/>
          </p:cNvGraphicFramePr>
          <p:nvPr/>
        </p:nvGraphicFramePr>
        <p:xfrm>
          <a:off x="2286000" y="3581400"/>
          <a:ext cx="4767263" cy="3011488"/>
        </p:xfrm>
        <a:graphic>
          <a:graphicData uri="http://schemas.openxmlformats.org/presentationml/2006/ole">
            <mc:AlternateContent xmlns:mc="http://schemas.openxmlformats.org/markup-compatibility/2006">
              <mc:Choice xmlns:v="urn:schemas-microsoft-com:vml" Requires="v">
                <p:oleObj spid="_x0000_s81955" name="Image" r:id="rId4" imgW="7860317" imgH="4965079" progId="Photoshop.Image.6">
                  <p:embed/>
                </p:oleObj>
              </mc:Choice>
              <mc:Fallback>
                <p:oleObj name="Image" r:id="rId4" imgW="7860317" imgH="4965079" progId="Photoshop.Image.6">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0" y="3581400"/>
                        <a:ext cx="4767263" cy="301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defRPr/>
            </a:pPr>
            <a:r>
              <a:rPr lang="en-US">
                <a:cs typeface="+mj-cs"/>
              </a:rPr>
              <a:t>Aircraft Stability</a:t>
            </a:r>
          </a:p>
        </p:txBody>
      </p:sp>
      <p:sp>
        <p:nvSpPr>
          <p:cNvPr id="35843" name="Rectangle 3" descr="Rectangle: Click to edit Master text styles&#13;&#10;Second level&#13;&#10;Third level&#13;&#10;Fourth level&#13;&#10;Fifth level"/>
          <p:cNvSpPr>
            <a:spLocks noGrp="1" noChangeArrowheads="1"/>
          </p:cNvSpPr>
          <p:nvPr>
            <p:ph type="body" idx="1"/>
          </p:nvPr>
        </p:nvSpPr>
        <p:spPr/>
        <p:txBody>
          <a:bodyPr/>
          <a:lstStyle/>
          <a:p>
            <a:pPr eaLnBrk="1" hangingPunct="1">
              <a:buFont typeface="Wingdings" charset="0"/>
              <a:buBlip>
                <a:blip r:embed="rId3"/>
              </a:buBlip>
              <a:defRPr/>
            </a:pPr>
            <a:r>
              <a:rPr lang="en-US">
                <a:cs typeface="+mn-cs"/>
              </a:rPr>
              <a:t>The ability of an aircraft to fly straight and level</a:t>
            </a:r>
          </a:p>
          <a:p>
            <a:pPr eaLnBrk="1" hangingPunct="1">
              <a:buFont typeface="Wingdings" charset="0"/>
              <a:buBlip>
                <a:blip r:embed="rId3"/>
              </a:buBlip>
              <a:defRPr/>
            </a:pPr>
            <a:endParaRPr lang="en-US">
              <a:cs typeface="+mn-cs"/>
            </a:endParaRPr>
          </a:p>
          <a:p>
            <a:pPr eaLnBrk="1" hangingPunct="1">
              <a:buFont typeface="Wingdings" charset="0"/>
              <a:buBlip>
                <a:blip r:embed="rId3"/>
              </a:buBlip>
              <a:defRPr/>
            </a:pPr>
            <a:r>
              <a:rPr lang="en-US">
                <a:cs typeface="+mn-cs"/>
              </a:rPr>
              <a:t>Glider demonstration</a:t>
            </a:r>
          </a:p>
        </p:txBody>
      </p:sp>
    </p:spTree>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descr="Rectangle: Click to edit Master text styles&#13;&#10;Second level&#13;&#10;Third level&#13;&#10;Fourth level&#13;&#10;Fifth level"/>
          <p:cNvSpPr>
            <a:spLocks noGrp="1" noChangeArrowheads="1"/>
          </p:cNvSpPr>
          <p:nvPr>
            <p:ph type="body" idx="1"/>
          </p:nvPr>
        </p:nvSpPr>
        <p:spPr/>
        <p:txBody>
          <a:bodyPr/>
          <a:lstStyle/>
          <a:p>
            <a:pPr eaLnBrk="1" hangingPunct="1">
              <a:buFont typeface="Wingdings" charset="0"/>
              <a:buBlip>
                <a:blip r:embed="rId3"/>
              </a:buBlip>
              <a:defRPr/>
            </a:pPr>
            <a:r>
              <a:rPr lang="en-US"/>
              <a:t>What allows the pilot to fly the airplane in directions other than straight and level.</a:t>
            </a:r>
          </a:p>
          <a:p>
            <a:pPr eaLnBrk="1" hangingPunct="1">
              <a:buFont typeface="Wingdings" charset="0"/>
              <a:buBlip>
                <a:blip r:embed="rId3"/>
              </a:buBlip>
              <a:defRPr/>
            </a:pPr>
            <a:endParaRPr lang="en-US"/>
          </a:p>
          <a:p>
            <a:pPr eaLnBrk="1" hangingPunct="1">
              <a:buFont typeface="Wingdings" charset="0"/>
              <a:buBlip>
                <a:blip r:embed="rId3"/>
              </a:buBlip>
              <a:defRPr/>
            </a:pPr>
            <a:r>
              <a:rPr lang="en-US"/>
              <a:t>Demonstration of flight controls on model </a:t>
            </a:r>
          </a:p>
        </p:txBody>
      </p:sp>
      <p:sp>
        <p:nvSpPr>
          <p:cNvPr id="2" name="Title 1"/>
          <p:cNvSpPr>
            <a:spLocks noGrp="1"/>
          </p:cNvSpPr>
          <p:nvPr>
            <p:ph type="title"/>
          </p:nvPr>
        </p:nvSpPr>
        <p:spPr/>
        <p:txBody>
          <a:bodyPr/>
          <a:lstStyle/>
          <a:p>
            <a:r>
              <a:rPr lang="en-US"/>
              <a:t>Control	</a:t>
            </a:r>
          </a:p>
        </p:txBody>
      </p:sp>
    </p:spTree>
    <p:extLst>
      <p:ext uri="{BB962C8B-B14F-4D97-AF65-F5344CB8AC3E}">
        <p14:creationId xmlns:p14="http://schemas.microsoft.com/office/powerpoint/2010/main" val="1901059104"/>
      </p:ext>
    </p:extLst>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defRPr/>
            </a:pPr>
            <a:r>
              <a:rPr lang="en-US">
                <a:cs typeface="+mj-cs"/>
              </a:rPr>
              <a:t>Aircraft Stability and Control</a:t>
            </a:r>
            <a:br>
              <a:rPr lang="en-US">
                <a:cs typeface="+mj-cs"/>
              </a:rPr>
            </a:br>
            <a:r>
              <a:rPr lang="en-US" sz="3600">
                <a:cs typeface="+mj-cs"/>
              </a:rPr>
              <a:t>Centrifugal Acceleration &amp; Roll</a:t>
            </a:r>
          </a:p>
        </p:txBody>
      </p:sp>
      <p:pic>
        <p:nvPicPr>
          <p:cNvPr id="86018" name="Picture 3" descr="Control Surfaces"/>
          <p:cNvPicPr>
            <a:picLocks noChangeAspect="1" noChangeArrowheads="1"/>
          </p:cNvPicPr>
          <p:nvPr/>
        </p:nvPicPr>
        <p:blipFill>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838200" y="1600200"/>
            <a:ext cx="7772400" cy="499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1026"/>
          <p:cNvSpPr>
            <a:spLocks noGrp="1" noChangeArrowheads="1"/>
          </p:cNvSpPr>
          <p:nvPr>
            <p:ph type="title"/>
          </p:nvPr>
        </p:nvSpPr>
        <p:spPr/>
        <p:txBody>
          <a:bodyPr/>
          <a:lstStyle/>
          <a:p>
            <a:pPr eaLnBrk="1" hangingPunct="1"/>
            <a:r>
              <a:rPr lang="en-US" altLang="x-none">
                <a:ea typeface="ＭＳ Ｐゴシック" charset="-128"/>
              </a:rPr>
              <a:t>Ryan NYP </a:t>
            </a:r>
            <a:r>
              <a:rPr lang="en-US" altLang="en-US">
                <a:ea typeface="ＭＳ Ｐゴシック" charset="-128"/>
              </a:rPr>
              <a:t>“</a:t>
            </a:r>
            <a:r>
              <a:rPr lang="en-US" altLang="x-none">
                <a:ea typeface="ＭＳ Ｐゴシック" charset="-128"/>
              </a:rPr>
              <a:t>Spirit of St. Louis</a:t>
            </a:r>
            <a:r>
              <a:rPr lang="en-US" altLang="en-US">
                <a:ea typeface="ＭＳ Ｐゴシック" charset="-128"/>
              </a:rPr>
              <a:t>”</a:t>
            </a:r>
            <a:endParaRPr lang="en-US" altLang="x-none">
              <a:ea typeface="ＭＳ Ｐゴシック" charset="-128"/>
            </a:endParaRPr>
          </a:p>
        </p:txBody>
      </p:sp>
      <p:pic>
        <p:nvPicPr>
          <p:cNvPr id="90114" name="Picture 1027" descr="spirit of stlou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76400"/>
            <a:ext cx="7924800"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defRPr/>
            </a:pPr>
            <a:r>
              <a:rPr lang="en-US">
                <a:cs typeface="+mj-cs"/>
              </a:rPr>
              <a:t>Summary of the Ryan NYP</a:t>
            </a:r>
          </a:p>
        </p:txBody>
      </p:sp>
      <p:sp>
        <p:nvSpPr>
          <p:cNvPr id="92162" name="Rectangle 3" descr="Rectangle: Click to edit Master text styles&#13;&#10;Second level&#13;&#10;Third level&#13;&#10;Fourth level&#13;&#10;Fifth level"/>
          <p:cNvSpPr>
            <a:spLocks noGrp="1" noChangeArrowheads="1"/>
          </p:cNvSpPr>
          <p:nvPr>
            <p:ph type="body" idx="1"/>
          </p:nvPr>
        </p:nvSpPr>
        <p:spPr/>
        <p:txBody>
          <a:bodyPr/>
          <a:lstStyle/>
          <a:p>
            <a:pPr eaLnBrk="1" hangingPunct="1"/>
            <a:r>
              <a:rPr lang="en-US" altLang="x-none">
                <a:ea typeface="ＭＳ Ｐゴシック" charset="-128"/>
              </a:rPr>
              <a:t>1</a:t>
            </a:r>
            <a:r>
              <a:rPr lang="en-US" altLang="x-none" baseline="30000">
                <a:ea typeface="ＭＳ Ｐゴシック" charset="-128"/>
              </a:rPr>
              <a:t>st</a:t>
            </a:r>
            <a:r>
              <a:rPr lang="en-US" altLang="x-none">
                <a:ea typeface="ＭＳ Ｐゴシック" charset="-128"/>
              </a:rPr>
              <a:t> non-stop flight from New York to Paris – May 1927</a:t>
            </a:r>
          </a:p>
          <a:p>
            <a:pPr eaLnBrk="1" hangingPunct="1"/>
            <a:r>
              <a:rPr lang="en-US" altLang="x-none">
                <a:ea typeface="ＭＳ Ｐゴシック" charset="-128"/>
              </a:rPr>
              <a:t>Pilot – Charles Lindbergh</a:t>
            </a:r>
          </a:p>
          <a:p>
            <a:pPr eaLnBrk="1" hangingPunct="1"/>
            <a:r>
              <a:rPr lang="en-US" altLang="x-none">
                <a:ea typeface="ＭＳ Ｐゴシック" charset="-128"/>
              </a:rPr>
              <a:t>Prize $ = $25,000</a:t>
            </a:r>
          </a:p>
          <a:p>
            <a:pPr eaLnBrk="1" hangingPunct="1"/>
            <a:r>
              <a:rPr lang="en-US" altLang="x-none">
                <a:ea typeface="ＭＳ Ｐゴシック" charset="-128"/>
              </a:rPr>
              <a:t>Flight time 33 hours, 30 minutes </a:t>
            </a:r>
          </a:p>
        </p:txBody>
      </p:sp>
    </p:spTree>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defRPr/>
            </a:pPr>
            <a:r>
              <a:rPr lang="en-US">
                <a:cs typeface="+mj-cs"/>
              </a:rPr>
              <a:t>Aircraft Structures</a:t>
            </a:r>
          </a:p>
        </p:txBody>
      </p:sp>
      <p:sp>
        <p:nvSpPr>
          <p:cNvPr id="40963" name="Rectangle 3" descr="Rectangle: Click to edit Master text styles&#13;&#10;Second level&#13;&#10;Third level&#13;&#10;Fourth level&#13;&#10;Fifth level"/>
          <p:cNvSpPr>
            <a:spLocks noGrp="1" noChangeArrowheads="1"/>
          </p:cNvSpPr>
          <p:nvPr>
            <p:ph type="body" idx="1"/>
          </p:nvPr>
        </p:nvSpPr>
        <p:spPr/>
        <p:txBody>
          <a:bodyPr/>
          <a:lstStyle/>
          <a:p>
            <a:pPr eaLnBrk="1" hangingPunct="1">
              <a:buFont typeface="Wingdings" charset="0"/>
              <a:buBlip>
                <a:blip r:embed="rId3"/>
              </a:buBlip>
              <a:defRPr/>
            </a:pPr>
            <a:r>
              <a:rPr lang="en-US">
                <a:cs typeface="+mn-cs"/>
              </a:rPr>
              <a:t>Aircraft must have efficient structures</a:t>
            </a:r>
          </a:p>
          <a:p>
            <a:pPr lvl="1" eaLnBrk="1" hangingPunct="1">
              <a:buFont typeface="Wingdings" charset="0"/>
              <a:buChar char="n"/>
              <a:defRPr/>
            </a:pPr>
            <a:r>
              <a:rPr lang="en-US"/>
              <a:t>They MUST very light weight</a:t>
            </a:r>
          </a:p>
          <a:p>
            <a:pPr eaLnBrk="1" hangingPunct="1">
              <a:buFont typeface="Wingdings" charset="0"/>
              <a:buBlip>
                <a:blip r:embed="rId3"/>
              </a:buBlip>
              <a:defRPr/>
            </a:pPr>
            <a:r>
              <a:rPr lang="en-US">
                <a:cs typeface="+mn-cs"/>
              </a:rPr>
              <a:t>Aircraft construction materials:</a:t>
            </a:r>
          </a:p>
          <a:p>
            <a:pPr lvl="1" eaLnBrk="1" hangingPunct="1">
              <a:buFont typeface="Wingdings" charset="0"/>
              <a:buChar char="n"/>
              <a:defRPr/>
            </a:pPr>
            <a:r>
              <a:rPr lang="en-US"/>
              <a:t>Wood, covered with fabric</a:t>
            </a:r>
          </a:p>
          <a:p>
            <a:pPr lvl="1" eaLnBrk="1" hangingPunct="1">
              <a:buFont typeface="Wingdings" charset="0"/>
              <a:buChar char="n"/>
              <a:defRPr/>
            </a:pPr>
            <a:r>
              <a:rPr lang="en-US"/>
              <a:t>Steel tube, covered with fabric</a:t>
            </a:r>
          </a:p>
          <a:p>
            <a:pPr lvl="1" eaLnBrk="1" hangingPunct="1">
              <a:buFont typeface="Wingdings" charset="0"/>
              <a:buChar char="n"/>
              <a:defRPr/>
            </a:pPr>
            <a:r>
              <a:rPr lang="en-US"/>
              <a:t>Aluminum</a:t>
            </a:r>
          </a:p>
          <a:p>
            <a:pPr lvl="1" eaLnBrk="1" hangingPunct="1">
              <a:buFont typeface="Wingdings" charset="0"/>
              <a:buChar char="n"/>
              <a:defRPr/>
            </a:pPr>
            <a:r>
              <a:rPr lang="en-US"/>
              <a:t>Composite, graphite or fiberglass</a:t>
            </a:r>
          </a:p>
        </p:txBody>
      </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ext Box 1"/>
          <p:cNvSpPr txBox="1">
            <a:spLocks noChangeArrowheads="1"/>
          </p:cNvSpPr>
          <p:nvPr/>
        </p:nvSpPr>
        <p:spPr bwMode="auto">
          <a:xfrm>
            <a:off x="609600" y="3048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b"/>
          <a:lstStyle>
            <a:lvl1pPr>
              <a:spcBef>
                <a:spcPts val="8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40458C"/>
                </a:solidFill>
                <a:latin typeface="Tahoma" charset="0"/>
                <a:ea typeface="SimSun" charset="-122"/>
              </a:defRPr>
            </a:lvl1pPr>
            <a:lvl2pPr>
              <a:spcBef>
                <a:spcPts val="7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40458C"/>
                </a:solidFill>
                <a:latin typeface="Tahoma" charset="0"/>
                <a:ea typeface="SimSun" charset="-122"/>
              </a:defRPr>
            </a:lvl2pPr>
            <a:lvl3pPr>
              <a:spcBef>
                <a:spcPts val="6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40458C"/>
                </a:solidFill>
                <a:latin typeface="Tahoma" charset="0"/>
                <a:ea typeface="SimSun" charset="-122"/>
              </a:defRPr>
            </a:lvl3pPr>
            <a:lvl4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4pPr>
            <a:lvl5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5pPr>
            <a:lvl6pPr marL="25146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6pPr>
            <a:lvl7pPr marL="29718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7pPr>
            <a:lvl8pPr marL="34290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8pPr>
            <a:lvl9pPr marL="38862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9pPr>
          </a:lstStyle>
          <a:p>
            <a:pPr algn="ctr" eaLnBrk="1" hangingPunct="1">
              <a:spcBef>
                <a:spcPct val="0"/>
              </a:spcBef>
              <a:buClrTx/>
              <a:buFontTx/>
              <a:buNone/>
            </a:pPr>
            <a:r>
              <a:rPr lang="en-US" altLang="x-none" sz="4400">
                <a:solidFill>
                  <a:srgbClr val="660066"/>
                </a:solidFill>
              </a:rPr>
              <a:t>Definition of Airplane</a:t>
            </a:r>
          </a:p>
        </p:txBody>
      </p:sp>
      <p:sp>
        <p:nvSpPr>
          <p:cNvPr id="31746" name="Text Box 2"/>
          <p:cNvSpPr txBox="1">
            <a:spLocks noChangeArrowheads="1"/>
          </p:cNvSpPr>
          <p:nvPr/>
        </p:nvSpPr>
        <p:spPr bwMode="auto">
          <a:xfrm>
            <a:off x="838200" y="1676400"/>
            <a:ext cx="72390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ts val="800"/>
              </a:spcBef>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rgbClr val="40458C"/>
                </a:solidFill>
                <a:latin typeface="Tahoma" charset="0"/>
                <a:ea typeface="SimSun" charset="-122"/>
              </a:defRPr>
            </a:lvl1pPr>
            <a:lvl2pPr>
              <a:spcBef>
                <a:spcPts val="700"/>
              </a:spcBef>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rgbClr val="40458C"/>
                </a:solidFill>
                <a:latin typeface="Tahoma" charset="0"/>
                <a:ea typeface="SimSun" charset="-122"/>
              </a:defRPr>
            </a:lvl2pPr>
            <a:lvl3pPr>
              <a:spcBef>
                <a:spcPts val="600"/>
              </a:spcBef>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rgbClr val="40458C"/>
                </a:solidFill>
                <a:latin typeface="Tahoma" charset="0"/>
                <a:ea typeface="SimSun" charset="-122"/>
              </a:defRPr>
            </a:lvl3pPr>
            <a:lvl4pPr>
              <a:spcBef>
                <a:spcPts val="500"/>
              </a:spcBef>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4pPr>
            <a:lvl5pPr>
              <a:spcBef>
                <a:spcPts val="500"/>
              </a:spcBef>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5pPr>
            <a:lvl6pPr marL="2514600" indent="-228600" defTabSz="457200" eaLnBrk="0" fontAlgn="base" hangingPunct="0">
              <a:spcBef>
                <a:spcPts val="50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6pPr>
            <a:lvl7pPr marL="2971800" indent="-228600" defTabSz="457200" eaLnBrk="0" fontAlgn="base" hangingPunct="0">
              <a:spcBef>
                <a:spcPts val="50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7pPr>
            <a:lvl8pPr marL="3429000" indent="-228600" defTabSz="457200" eaLnBrk="0" fontAlgn="base" hangingPunct="0">
              <a:spcBef>
                <a:spcPts val="50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8pPr>
            <a:lvl9pPr marL="3886200" indent="-228600" defTabSz="457200" eaLnBrk="0" fontAlgn="base" hangingPunct="0">
              <a:spcBef>
                <a:spcPts val="50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9pPr>
          </a:lstStyle>
          <a:p>
            <a:pPr eaLnBrk="1" hangingPunct="1">
              <a:spcBef>
                <a:spcPts val="700"/>
              </a:spcBef>
              <a:buClr>
                <a:srgbClr val="6F89F7"/>
              </a:buClr>
              <a:buSzPct val="126000"/>
              <a:defRPr/>
            </a:pPr>
            <a:r>
              <a:rPr lang="en-US" altLang="x-none" sz="2800" smtClean="0"/>
              <a:t>A vehicle heavier than air, kept aloft by the  lift generated by the passing of air over &amp; under the fixed wings. </a:t>
            </a:r>
          </a:p>
          <a:p>
            <a:pPr eaLnBrk="1" hangingPunct="1">
              <a:spcBef>
                <a:spcPts val="700"/>
              </a:spcBef>
              <a:buClr>
                <a:srgbClr val="6F89F7"/>
              </a:buClr>
              <a:buSzPct val="126000"/>
              <a:defRPr/>
            </a:pPr>
            <a:endParaRPr lang="en-US" altLang="x-none" sz="2800"/>
          </a:p>
          <a:p>
            <a:pPr eaLnBrk="1" hangingPunct="1">
              <a:spcBef>
                <a:spcPts val="700"/>
              </a:spcBef>
              <a:buClr>
                <a:srgbClr val="6F89F7"/>
              </a:buClr>
              <a:buSzPct val="126000"/>
              <a:defRPr/>
            </a:pPr>
            <a:r>
              <a:rPr lang="en-US" altLang="x-none" sz="2800" smtClean="0"/>
              <a:t>And/or driven by propeller, jet propulsion or any similar heavier than air vehicle such as a glider or helicopter. </a:t>
            </a:r>
          </a:p>
        </p:txBody>
      </p:sp>
    </p:spTree>
    <p:extLst>
      <p:ext uri="{BB962C8B-B14F-4D97-AF65-F5344CB8AC3E}">
        <p14:creationId xmlns:p14="http://schemas.microsoft.com/office/powerpoint/2010/main" val="540552351"/>
      </p:ext>
    </p:extLst>
  </p:cSld>
  <p:clrMapOvr>
    <a:masterClrMapping/>
  </p:clrMapOvr>
  <p:transition spd="med">
    <p:circl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defRPr/>
            </a:pPr>
            <a:r>
              <a:rPr lang="en-US" sz="4000">
                <a:cs typeface="+mj-cs"/>
              </a:rPr>
              <a:t>Cutaway View of an </a:t>
            </a:r>
            <a:br>
              <a:rPr lang="en-US" sz="4000">
                <a:cs typeface="+mj-cs"/>
              </a:rPr>
            </a:br>
            <a:r>
              <a:rPr lang="en-US" sz="4000">
                <a:cs typeface="+mj-cs"/>
              </a:rPr>
              <a:t>                   Aluminum Aircraft</a:t>
            </a:r>
          </a:p>
        </p:txBody>
      </p:sp>
      <p:pic>
        <p:nvPicPr>
          <p:cNvPr id="97282" name="Picture 3" descr="cutaway"/>
          <p:cNvPicPr>
            <a:picLocks noChangeAspect="1" noChangeArrowheads="1"/>
          </p:cNvPicPr>
          <p:nvPr/>
        </p:nvPicPr>
        <p:blipFill>
          <a:blip r:embed="rId3">
            <a:clrChange>
              <a:clrFrom>
                <a:srgbClr val="FEFCFB"/>
              </a:clrFrom>
              <a:clrTo>
                <a:srgbClr val="FEFCFB">
                  <a:alpha val="0"/>
                </a:srgbClr>
              </a:clrTo>
            </a:clrChange>
            <a:extLst>
              <a:ext uri="{28A0092B-C50C-407E-A947-70E740481C1C}">
                <a14:useLocalDpi xmlns:a14="http://schemas.microsoft.com/office/drawing/2010/main" val="0"/>
              </a:ext>
            </a:extLst>
          </a:blip>
          <a:srcRect/>
          <a:stretch>
            <a:fillRect/>
          </a:stretch>
        </p:blipFill>
        <p:spPr bwMode="auto">
          <a:xfrm>
            <a:off x="762000" y="1676400"/>
            <a:ext cx="8001000" cy="485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9"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219200"/>
            <a:ext cx="91440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0" name="Rectangle 2"/>
          <p:cNvSpPr>
            <a:spLocks noChangeArrowheads="1"/>
          </p:cNvSpPr>
          <p:nvPr/>
        </p:nvSpPr>
        <p:spPr bwMode="auto">
          <a:xfrm>
            <a:off x="228600" y="304800"/>
            <a:ext cx="861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SzPct val="100000"/>
            </a:pPr>
            <a:r>
              <a:rPr lang="en-US" altLang="x-none" sz="3200">
                <a:solidFill>
                  <a:srgbClr val="660066"/>
                </a:solidFill>
              </a:rPr>
              <a:t>Cutaway View of an Aluminum Wing</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ChangeArrowheads="1"/>
          </p:cNvSpPr>
          <p:nvPr>
            <p:ph type="title"/>
          </p:nvPr>
        </p:nvSpPr>
        <p:spPr/>
        <p:txBody>
          <a:bodyPr/>
          <a:lstStyle/>
          <a:p>
            <a:pPr eaLnBrk="1" hangingPunct="1"/>
            <a:r>
              <a:rPr lang="en-US" altLang="x-none">
                <a:ea typeface="ＭＳ Ｐゴシック" charset="-128"/>
              </a:rPr>
              <a:t>Propulsion – Piston Engines</a:t>
            </a:r>
          </a:p>
        </p:txBody>
      </p:sp>
      <p:sp>
        <p:nvSpPr>
          <p:cNvPr id="43011" name="Rectangle 3" descr="Rectangle: Click to edit Master text styles&#13;&#10;Second level&#13;&#10;Third level&#13;&#10;Fourth level&#13;&#10;Fifth level"/>
          <p:cNvSpPr>
            <a:spLocks noGrp="1" noChangeArrowheads="1"/>
          </p:cNvSpPr>
          <p:nvPr>
            <p:ph type="body" idx="1"/>
          </p:nvPr>
        </p:nvSpPr>
        <p:spPr>
          <a:xfrm>
            <a:off x="762000" y="1828800"/>
            <a:ext cx="3505200" cy="4114800"/>
          </a:xfrm>
        </p:spPr>
        <p:txBody>
          <a:bodyPr/>
          <a:lstStyle/>
          <a:p>
            <a:pPr eaLnBrk="1" hangingPunct="1">
              <a:buFont typeface="Wingdings" charset="0"/>
              <a:buBlip>
                <a:blip r:embed="rId3"/>
              </a:buBlip>
              <a:defRPr/>
            </a:pPr>
            <a:r>
              <a:rPr lang="en-US" sz="2400">
                <a:cs typeface="+mn-cs"/>
              </a:rPr>
              <a:t>Most aircraft engines have 4 or 6 cylinders, like cars</a:t>
            </a:r>
          </a:p>
          <a:p>
            <a:pPr eaLnBrk="1" hangingPunct="1">
              <a:buFont typeface="Wingdings" charset="0"/>
              <a:buBlip>
                <a:blip r:embed="rId3"/>
              </a:buBlip>
              <a:defRPr/>
            </a:pPr>
            <a:r>
              <a:rPr lang="en-US" sz="2400">
                <a:cs typeface="+mn-cs"/>
              </a:rPr>
              <a:t>Most aircraft engines are air-cooled</a:t>
            </a:r>
          </a:p>
          <a:p>
            <a:pPr eaLnBrk="1" hangingPunct="1">
              <a:buFont typeface="Wingdings" charset="0"/>
              <a:buBlip>
                <a:blip r:embed="rId3"/>
              </a:buBlip>
              <a:defRPr/>
            </a:pPr>
            <a:r>
              <a:rPr lang="en-US" sz="2400">
                <a:cs typeface="+mn-cs"/>
              </a:rPr>
              <a:t>A propeller converts the engine power into thrust</a:t>
            </a:r>
          </a:p>
        </p:txBody>
      </p:sp>
      <p:pic>
        <p:nvPicPr>
          <p:cNvPr id="101379" name="Picture 4" descr="ENG-factoryrebuilt"/>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95800" y="1295400"/>
            <a:ext cx="4343400" cy="344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80" name="Picture 6" descr="P51D4TH3"/>
          <p:cNvPicPr>
            <a:picLocks noChangeAspect="1" noChangeArrowheads="1"/>
          </p:cNvPicPr>
          <p:nvPr/>
        </p:nvPicPr>
        <p:blipFill>
          <a:blip r:embed="rId5">
            <a:extLst>
              <a:ext uri="{28A0092B-C50C-407E-A947-70E740481C1C}">
                <a14:useLocalDpi xmlns:a14="http://schemas.microsoft.com/office/drawing/2010/main" val="0"/>
              </a:ext>
            </a:extLst>
          </a:blip>
          <a:srcRect l="21138" t="3354" r="21951" b="6079"/>
          <a:stretch>
            <a:fillRect/>
          </a:stretch>
        </p:blipFill>
        <p:spPr bwMode="auto">
          <a:xfrm>
            <a:off x="3200400" y="4648200"/>
            <a:ext cx="26670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Text Box 1"/>
          <p:cNvSpPr txBox="1">
            <a:spLocks noChangeArrowheads="1"/>
          </p:cNvSpPr>
          <p:nvPr/>
        </p:nvSpPr>
        <p:spPr bwMode="auto">
          <a:xfrm>
            <a:off x="838200" y="2895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b"/>
          <a:lstStyle>
            <a:lvl1pPr>
              <a:spcBef>
                <a:spcPts val="8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40458C"/>
                </a:solidFill>
                <a:latin typeface="Tahoma" charset="0"/>
                <a:ea typeface="SimSun" charset="-122"/>
              </a:defRPr>
            </a:lvl1pPr>
            <a:lvl2pPr>
              <a:spcBef>
                <a:spcPts val="7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40458C"/>
                </a:solidFill>
                <a:latin typeface="Tahoma" charset="0"/>
                <a:ea typeface="SimSun" charset="-122"/>
              </a:defRPr>
            </a:lvl2pPr>
            <a:lvl3pPr>
              <a:spcBef>
                <a:spcPts val="6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40458C"/>
                </a:solidFill>
                <a:latin typeface="Tahoma" charset="0"/>
                <a:ea typeface="SimSun" charset="-122"/>
              </a:defRPr>
            </a:lvl3pPr>
            <a:lvl4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4pPr>
            <a:lvl5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5pPr>
            <a:lvl6pPr marL="25146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6pPr>
            <a:lvl7pPr marL="29718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7pPr>
            <a:lvl8pPr marL="34290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8pPr>
            <a:lvl9pPr marL="38862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9pPr>
          </a:lstStyle>
          <a:p>
            <a:pPr algn="ctr" eaLnBrk="1" hangingPunct="1">
              <a:spcBef>
                <a:spcPct val="0"/>
              </a:spcBef>
              <a:buClrTx/>
              <a:buFontTx/>
              <a:buNone/>
            </a:pPr>
            <a:r>
              <a:rPr lang="en-US" altLang="x-none" sz="4000">
                <a:solidFill>
                  <a:srgbClr val="660066"/>
                </a:solidFill>
              </a:rPr>
              <a:t>Do airplanes crash when the engine stops running?</a:t>
            </a:r>
          </a:p>
        </p:txBody>
      </p:sp>
    </p:spTree>
  </p:cSld>
  <p:clrMapOvr>
    <a:masterClrMapping/>
  </p:clrMapOvr>
  <p:transition spd="med">
    <p:circl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defRPr/>
            </a:pPr>
            <a:r>
              <a:rPr lang="en-US">
                <a:cs typeface="+mj-cs"/>
              </a:rPr>
              <a:t>NO!</a:t>
            </a:r>
          </a:p>
        </p:txBody>
      </p:sp>
      <p:sp>
        <p:nvSpPr>
          <p:cNvPr id="45059" name="Rectangle 3" descr="Rectangle: Click to edit Master text styles&#13;&#10;Second level&#13;&#10;Third level&#13;&#10;Fourth level&#13;&#10;Fifth level"/>
          <p:cNvSpPr>
            <a:spLocks noGrp="1" noChangeArrowheads="1"/>
          </p:cNvSpPr>
          <p:nvPr>
            <p:ph type="body" idx="1"/>
          </p:nvPr>
        </p:nvSpPr>
        <p:spPr>
          <a:xfrm>
            <a:off x="838200" y="1676400"/>
            <a:ext cx="7772400" cy="4114800"/>
          </a:xfrm>
        </p:spPr>
        <p:txBody>
          <a:bodyPr/>
          <a:lstStyle/>
          <a:p>
            <a:pPr eaLnBrk="1" hangingPunct="1">
              <a:buFont typeface="Wingdings" charset="0"/>
              <a:buBlip>
                <a:blip r:embed="rId3"/>
              </a:buBlip>
              <a:defRPr/>
            </a:pPr>
            <a:r>
              <a:rPr lang="en-US">
                <a:cs typeface="+mn-cs"/>
              </a:rPr>
              <a:t>Airplanes essentially become gliders when the engine stops running.</a:t>
            </a:r>
          </a:p>
          <a:p>
            <a:pPr eaLnBrk="1" hangingPunct="1">
              <a:buFont typeface="Wingdings" charset="0"/>
              <a:buBlip>
                <a:blip r:embed="rId3"/>
              </a:buBlip>
              <a:defRPr/>
            </a:pPr>
            <a:r>
              <a:rPr lang="en-US">
                <a:cs typeface="+mn-cs"/>
              </a:rPr>
              <a:t>They still fly very well, the pilot just needs to look for an airport to land at.</a:t>
            </a:r>
          </a:p>
        </p:txBody>
      </p:sp>
      <p:pic>
        <p:nvPicPr>
          <p:cNvPr id="105475" name="Picture 4" descr="ximango"/>
          <p:cNvPicPr>
            <a:picLocks noChangeAspect="1" noChangeArrowheads="1"/>
          </p:cNvPicPr>
          <p:nvPr/>
        </p:nvPicPr>
        <p:blipFill>
          <a:blip r:embed="rId4">
            <a:extLst>
              <a:ext uri="{28A0092B-C50C-407E-A947-70E740481C1C}">
                <a14:useLocalDpi xmlns:a14="http://schemas.microsoft.com/office/drawing/2010/main" val="0"/>
              </a:ext>
            </a:extLst>
          </a:blip>
          <a:srcRect l="8568" t="47816" r="6941" b="19109"/>
          <a:stretch>
            <a:fillRect/>
          </a:stretch>
        </p:blipFill>
        <p:spPr bwMode="auto">
          <a:xfrm>
            <a:off x="1676400" y="4038600"/>
            <a:ext cx="57150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Text Box 1"/>
          <p:cNvSpPr txBox="1">
            <a:spLocks noChangeArrowheads="1"/>
          </p:cNvSpPr>
          <p:nvPr/>
        </p:nvSpPr>
        <p:spPr bwMode="auto">
          <a:xfrm>
            <a:off x="609600" y="3048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b"/>
          <a:lstStyle>
            <a:lvl1pPr>
              <a:spcBef>
                <a:spcPts val="8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40458C"/>
                </a:solidFill>
                <a:latin typeface="Tahoma" charset="0"/>
                <a:ea typeface="SimSun" charset="-122"/>
              </a:defRPr>
            </a:lvl1pPr>
            <a:lvl2pPr>
              <a:spcBef>
                <a:spcPts val="7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40458C"/>
                </a:solidFill>
                <a:latin typeface="Tahoma" charset="0"/>
                <a:ea typeface="SimSun" charset="-122"/>
              </a:defRPr>
            </a:lvl2pPr>
            <a:lvl3pPr>
              <a:spcBef>
                <a:spcPts val="6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40458C"/>
                </a:solidFill>
                <a:latin typeface="Tahoma" charset="0"/>
                <a:ea typeface="SimSun" charset="-122"/>
              </a:defRPr>
            </a:lvl3pPr>
            <a:lvl4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4pPr>
            <a:lvl5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5pPr>
            <a:lvl6pPr marL="25146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6pPr>
            <a:lvl7pPr marL="29718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7pPr>
            <a:lvl8pPr marL="34290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8pPr>
            <a:lvl9pPr marL="38862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9pPr>
          </a:lstStyle>
          <a:p>
            <a:pPr algn="ctr" eaLnBrk="1" hangingPunct="1">
              <a:spcBef>
                <a:spcPct val="0"/>
              </a:spcBef>
              <a:buClrTx/>
              <a:buFontTx/>
              <a:buNone/>
            </a:pPr>
            <a:r>
              <a:rPr lang="en-US" altLang="x-none" sz="4400">
                <a:solidFill>
                  <a:srgbClr val="660066"/>
                </a:solidFill>
              </a:rPr>
              <a:t>In the Cockpit</a:t>
            </a:r>
          </a:p>
        </p:txBody>
      </p:sp>
      <p:pic>
        <p:nvPicPr>
          <p:cNvPr id="1116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676400"/>
            <a:ext cx="8305800" cy="493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ransition spd="med">
    <p:circl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706563"/>
            <a:ext cx="6705600" cy="492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6" name="Rectangle 3"/>
          <p:cNvSpPr>
            <a:spLocks noChangeArrowheads="1"/>
          </p:cNvSpPr>
          <p:nvPr/>
        </p:nvSpPr>
        <p:spPr bwMode="auto">
          <a:xfrm>
            <a:off x="685800" y="228600"/>
            <a:ext cx="80772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SzPct val="100000"/>
            </a:pPr>
            <a:r>
              <a:rPr lang="en-US" altLang="x-none" sz="4400">
                <a:solidFill>
                  <a:srgbClr val="660066"/>
                </a:solidFill>
              </a:rPr>
              <a:t>Primary Flight Instruments</a:t>
            </a:r>
          </a:p>
          <a:p>
            <a:pPr algn="ctr" eaLnBrk="1" hangingPunct="1">
              <a:buSzPct val="100000"/>
            </a:pPr>
            <a:r>
              <a:rPr lang="en-US" altLang="x-none" sz="4400">
                <a:solidFill>
                  <a:srgbClr val="660066"/>
                </a:solidFill>
              </a:rPr>
              <a:t>The "Six Pack"</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2"/>
          <p:cNvSpPr>
            <a:spLocks noChangeArrowheads="1"/>
          </p:cNvSpPr>
          <p:nvPr/>
        </p:nvSpPr>
        <p:spPr bwMode="auto">
          <a:xfrm>
            <a:off x="4876800" y="2006600"/>
            <a:ext cx="403860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x-none" sz="2600">
                <a:solidFill>
                  <a:srgbClr val="000090"/>
                </a:solidFill>
              </a:rPr>
              <a:t>Use the throttle and pitch of the airplane to make the airplane go faster or slower</a:t>
            </a:r>
          </a:p>
        </p:txBody>
      </p:sp>
      <p:sp>
        <p:nvSpPr>
          <p:cNvPr id="120834" name="Text Box 1"/>
          <p:cNvSpPr txBox="1">
            <a:spLocks noChangeArrowheads="1"/>
          </p:cNvSpPr>
          <p:nvPr/>
        </p:nvSpPr>
        <p:spPr bwMode="auto">
          <a:xfrm>
            <a:off x="609600" y="381000"/>
            <a:ext cx="7772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b"/>
          <a:lstStyle>
            <a:lvl1pPr>
              <a:spcBef>
                <a:spcPts val="8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40458C"/>
                </a:solidFill>
                <a:latin typeface="Tahoma" charset="0"/>
                <a:ea typeface="SimSun" charset="-122"/>
              </a:defRPr>
            </a:lvl1pPr>
            <a:lvl2pPr>
              <a:spcBef>
                <a:spcPts val="7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40458C"/>
                </a:solidFill>
                <a:latin typeface="Tahoma" charset="0"/>
                <a:ea typeface="SimSun" charset="-122"/>
              </a:defRPr>
            </a:lvl2pPr>
            <a:lvl3pPr>
              <a:spcBef>
                <a:spcPts val="6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40458C"/>
                </a:solidFill>
                <a:latin typeface="Tahoma" charset="0"/>
                <a:ea typeface="SimSun" charset="-122"/>
              </a:defRPr>
            </a:lvl3pPr>
            <a:lvl4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4pPr>
            <a:lvl5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5pPr>
            <a:lvl6pPr marL="25146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6pPr>
            <a:lvl7pPr marL="29718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7pPr>
            <a:lvl8pPr marL="34290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8pPr>
            <a:lvl9pPr marL="38862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9pPr>
          </a:lstStyle>
          <a:p>
            <a:pPr algn="ctr" eaLnBrk="1" hangingPunct="1">
              <a:spcBef>
                <a:spcPct val="0"/>
              </a:spcBef>
              <a:buClrTx/>
              <a:buFontTx/>
              <a:buNone/>
            </a:pPr>
            <a:r>
              <a:rPr lang="en-US" altLang="x-none" sz="4400">
                <a:solidFill>
                  <a:srgbClr val="660066"/>
                </a:solidFill>
              </a:rPr>
              <a:t>Airspeed Indicator</a:t>
            </a:r>
          </a:p>
        </p:txBody>
      </p:sp>
      <p:pic>
        <p:nvPicPr>
          <p:cNvPr id="12083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350963"/>
            <a:ext cx="4235450" cy="419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Text Box 1"/>
          <p:cNvSpPr txBox="1">
            <a:spLocks noChangeArrowheads="1"/>
          </p:cNvSpPr>
          <p:nvPr/>
        </p:nvSpPr>
        <p:spPr bwMode="auto">
          <a:xfrm>
            <a:off x="609600" y="381000"/>
            <a:ext cx="7772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b"/>
          <a:lstStyle>
            <a:lvl1pPr>
              <a:spcBef>
                <a:spcPts val="8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40458C"/>
                </a:solidFill>
                <a:latin typeface="Tahoma" charset="0"/>
                <a:ea typeface="SimSun" charset="-122"/>
              </a:defRPr>
            </a:lvl1pPr>
            <a:lvl2pPr>
              <a:spcBef>
                <a:spcPts val="7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40458C"/>
                </a:solidFill>
                <a:latin typeface="Tahoma" charset="0"/>
                <a:ea typeface="SimSun" charset="-122"/>
              </a:defRPr>
            </a:lvl2pPr>
            <a:lvl3pPr>
              <a:spcBef>
                <a:spcPts val="6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40458C"/>
                </a:solidFill>
                <a:latin typeface="Tahoma" charset="0"/>
                <a:ea typeface="SimSun" charset="-122"/>
              </a:defRPr>
            </a:lvl3pPr>
            <a:lvl4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4pPr>
            <a:lvl5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5pPr>
            <a:lvl6pPr marL="25146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6pPr>
            <a:lvl7pPr marL="29718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7pPr>
            <a:lvl8pPr marL="34290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8pPr>
            <a:lvl9pPr marL="38862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9pPr>
          </a:lstStyle>
          <a:p>
            <a:pPr algn="ctr" eaLnBrk="1" hangingPunct="1">
              <a:spcBef>
                <a:spcPct val="0"/>
              </a:spcBef>
              <a:buClrTx/>
              <a:buFontTx/>
              <a:buNone/>
            </a:pPr>
            <a:r>
              <a:rPr lang="en-US" altLang="x-none" sz="4400">
                <a:solidFill>
                  <a:srgbClr val="660066"/>
                </a:solidFill>
              </a:rPr>
              <a:t>Attitude Indicator</a:t>
            </a:r>
          </a:p>
        </p:txBody>
      </p:sp>
      <p:sp>
        <p:nvSpPr>
          <p:cNvPr id="121858" name="Rectangle 2"/>
          <p:cNvSpPr>
            <a:spLocks noChangeArrowheads="1"/>
          </p:cNvSpPr>
          <p:nvPr/>
        </p:nvSpPr>
        <p:spPr bwMode="auto">
          <a:xfrm>
            <a:off x="228600" y="5791200"/>
            <a:ext cx="50292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x-none" sz="2600">
                <a:solidFill>
                  <a:srgbClr val="000090"/>
                </a:solidFill>
              </a:rPr>
              <a:t>Shows Roll, Pitch and Yaw</a:t>
            </a:r>
          </a:p>
        </p:txBody>
      </p:sp>
      <p:pic>
        <p:nvPicPr>
          <p:cNvPr id="121859"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524000"/>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0" name="Rectangle 5"/>
          <p:cNvSpPr>
            <a:spLocks noChangeArrowheads="1"/>
          </p:cNvSpPr>
          <p:nvPr/>
        </p:nvSpPr>
        <p:spPr bwMode="auto">
          <a:xfrm>
            <a:off x="5105401" y="1544638"/>
            <a:ext cx="3733800" cy="20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r>
              <a:rPr lang="en-US" altLang="x-none" sz="2600">
                <a:solidFill>
                  <a:srgbClr val="000090"/>
                </a:solidFill>
              </a:rPr>
              <a:t>Use the yoke or joystick  to turn the airplane (the ailerons) and climb/descend (the elevator)</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ext Box 1"/>
          <p:cNvSpPr txBox="1">
            <a:spLocks noChangeArrowheads="1"/>
          </p:cNvSpPr>
          <p:nvPr/>
        </p:nvSpPr>
        <p:spPr bwMode="auto">
          <a:xfrm>
            <a:off x="609600" y="381000"/>
            <a:ext cx="7772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b"/>
          <a:lstStyle>
            <a:lvl1pPr>
              <a:spcBef>
                <a:spcPts val="8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40458C"/>
                </a:solidFill>
                <a:latin typeface="Tahoma" charset="0"/>
                <a:ea typeface="SimSun" charset="-122"/>
              </a:defRPr>
            </a:lvl1pPr>
            <a:lvl2pPr>
              <a:spcBef>
                <a:spcPts val="7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40458C"/>
                </a:solidFill>
                <a:latin typeface="Tahoma" charset="0"/>
                <a:ea typeface="SimSun" charset="-122"/>
              </a:defRPr>
            </a:lvl2pPr>
            <a:lvl3pPr>
              <a:spcBef>
                <a:spcPts val="6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40458C"/>
                </a:solidFill>
                <a:latin typeface="Tahoma" charset="0"/>
                <a:ea typeface="SimSun" charset="-122"/>
              </a:defRPr>
            </a:lvl3pPr>
            <a:lvl4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4pPr>
            <a:lvl5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5pPr>
            <a:lvl6pPr marL="25146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6pPr>
            <a:lvl7pPr marL="29718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7pPr>
            <a:lvl8pPr marL="34290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8pPr>
            <a:lvl9pPr marL="38862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9pPr>
          </a:lstStyle>
          <a:p>
            <a:pPr algn="ctr" eaLnBrk="1" hangingPunct="1">
              <a:spcBef>
                <a:spcPct val="0"/>
              </a:spcBef>
              <a:buClrTx/>
              <a:buFontTx/>
              <a:buNone/>
            </a:pPr>
            <a:r>
              <a:rPr lang="en-US" altLang="x-none" sz="4400">
                <a:solidFill>
                  <a:srgbClr val="660066"/>
                </a:solidFill>
              </a:rPr>
              <a:t>Altimeter</a:t>
            </a:r>
          </a:p>
        </p:txBody>
      </p:sp>
      <p:sp>
        <p:nvSpPr>
          <p:cNvPr id="122882" name="Rectangle 3"/>
          <p:cNvSpPr>
            <a:spLocks noChangeArrowheads="1"/>
          </p:cNvSpPr>
          <p:nvPr/>
        </p:nvSpPr>
        <p:spPr bwMode="auto">
          <a:xfrm>
            <a:off x="5029200" y="1828800"/>
            <a:ext cx="3733800"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x-none" sz="2600">
                <a:solidFill>
                  <a:srgbClr val="000090"/>
                </a:solidFill>
              </a:rPr>
              <a:t>How high are we above Sea Level (not the ground!) </a:t>
            </a:r>
            <a:r>
              <a:rPr lang="mr-IN" altLang="x-none" sz="2600">
                <a:solidFill>
                  <a:srgbClr val="000090"/>
                </a:solidFill>
              </a:rPr>
              <a:t>–</a:t>
            </a:r>
            <a:r>
              <a:rPr lang="en-US" altLang="x-none" sz="2600">
                <a:solidFill>
                  <a:srgbClr val="000090"/>
                </a:solidFill>
              </a:rPr>
              <a:t> the altitude</a:t>
            </a:r>
          </a:p>
        </p:txBody>
      </p:sp>
      <p:pic>
        <p:nvPicPr>
          <p:cNvPr id="122883"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828800"/>
            <a:ext cx="3765550" cy="376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1" descr="ye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457200"/>
            <a:ext cx="4340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4" name="Picture 2" descr="ye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533400"/>
            <a:ext cx="4343400" cy="589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ext Box 1"/>
          <p:cNvSpPr txBox="1">
            <a:spLocks noChangeArrowheads="1"/>
          </p:cNvSpPr>
          <p:nvPr/>
        </p:nvSpPr>
        <p:spPr bwMode="auto">
          <a:xfrm>
            <a:off x="609600" y="381000"/>
            <a:ext cx="7772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b"/>
          <a:lstStyle>
            <a:lvl1pPr>
              <a:spcBef>
                <a:spcPts val="8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40458C"/>
                </a:solidFill>
                <a:latin typeface="Tahoma" charset="0"/>
                <a:ea typeface="SimSun" charset="-122"/>
              </a:defRPr>
            </a:lvl1pPr>
            <a:lvl2pPr>
              <a:spcBef>
                <a:spcPts val="7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40458C"/>
                </a:solidFill>
                <a:latin typeface="Tahoma" charset="0"/>
                <a:ea typeface="SimSun" charset="-122"/>
              </a:defRPr>
            </a:lvl2pPr>
            <a:lvl3pPr>
              <a:spcBef>
                <a:spcPts val="6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40458C"/>
                </a:solidFill>
                <a:latin typeface="Tahoma" charset="0"/>
                <a:ea typeface="SimSun" charset="-122"/>
              </a:defRPr>
            </a:lvl3pPr>
            <a:lvl4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4pPr>
            <a:lvl5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5pPr>
            <a:lvl6pPr marL="25146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6pPr>
            <a:lvl7pPr marL="29718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7pPr>
            <a:lvl8pPr marL="34290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8pPr>
            <a:lvl9pPr marL="38862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9pPr>
          </a:lstStyle>
          <a:p>
            <a:pPr algn="ctr" eaLnBrk="1" hangingPunct="1">
              <a:spcBef>
                <a:spcPct val="0"/>
              </a:spcBef>
              <a:buClrTx/>
              <a:buFontTx/>
              <a:buNone/>
            </a:pPr>
            <a:r>
              <a:rPr lang="en-US" altLang="x-none" sz="4400">
                <a:solidFill>
                  <a:srgbClr val="660066"/>
                </a:solidFill>
              </a:rPr>
              <a:t>Turn Coordinator</a:t>
            </a:r>
          </a:p>
        </p:txBody>
      </p:sp>
      <p:sp>
        <p:nvSpPr>
          <p:cNvPr id="123906" name="Rectangle 2"/>
          <p:cNvSpPr>
            <a:spLocks noChangeArrowheads="1"/>
          </p:cNvSpPr>
          <p:nvPr/>
        </p:nvSpPr>
        <p:spPr bwMode="auto">
          <a:xfrm>
            <a:off x="5022850" y="3195638"/>
            <a:ext cx="4000500"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85750">
              <a:defRPr sz="2400">
                <a:solidFill>
                  <a:schemeClr val="bg1"/>
                </a:solidFill>
                <a:latin typeface="Tahoma" charset="0"/>
                <a:ea typeface="SimSun" charset="-122"/>
              </a:defRPr>
            </a:lvl1pPr>
            <a:lvl2pPr>
              <a:defRPr sz="2400">
                <a:solidFill>
                  <a:schemeClr val="bg1"/>
                </a:solidFill>
                <a:latin typeface="Tahoma" charset="0"/>
                <a:ea typeface="SimSun" charset="-122"/>
              </a:defRPr>
            </a:lvl2pPr>
            <a:lvl3pPr>
              <a:defRPr sz="2400">
                <a:solidFill>
                  <a:schemeClr val="bg1"/>
                </a:solidFill>
                <a:latin typeface="Tahoma" charset="0"/>
                <a:ea typeface="SimSun" charset="-122"/>
              </a:defRPr>
            </a:lvl3pPr>
            <a:lvl4pPr>
              <a:defRPr sz="2400">
                <a:solidFill>
                  <a:schemeClr val="bg1"/>
                </a:solidFill>
                <a:latin typeface="Tahoma" charset="0"/>
                <a:ea typeface="SimSun" charset="-122"/>
              </a:defRPr>
            </a:lvl4pPr>
            <a:lvl5pPr>
              <a:defRPr sz="2400">
                <a:solidFill>
                  <a:schemeClr val="bg1"/>
                </a:solidFill>
                <a:latin typeface="Tahoma" charset="0"/>
                <a:ea typeface="SimSun" charset="-122"/>
              </a:defRPr>
            </a:lvl5pPr>
            <a:lvl6pPr marL="2514600" indent="-228600" defTabSz="457200" eaLnBrk="0" fontAlgn="base" hangingPunct="0">
              <a:spcBef>
                <a:spcPct val="0"/>
              </a:spcBef>
              <a:spcAft>
                <a:spcPct val="0"/>
              </a:spcAft>
              <a:defRPr sz="2400">
                <a:solidFill>
                  <a:schemeClr val="bg1"/>
                </a:solidFill>
                <a:latin typeface="Tahoma" charset="0"/>
                <a:ea typeface="SimSun" charset="-122"/>
              </a:defRPr>
            </a:lvl6pPr>
            <a:lvl7pPr marL="2971800" indent="-228600" defTabSz="457200" eaLnBrk="0" fontAlgn="base" hangingPunct="0">
              <a:spcBef>
                <a:spcPct val="0"/>
              </a:spcBef>
              <a:spcAft>
                <a:spcPct val="0"/>
              </a:spcAft>
              <a:defRPr sz="2400">
                <a:solidFill>
                  <a:schemeClr val="bg1"/>
                </a:solidFill>
                <a:latin typeface="Tahoma" charset="0"/>
                <a:ea typeface="SimSun" charset="-122"/>
              </a:defRPr>
            </a:lvl7pPr>
            <a:lvl8pPr marL="3429000" indent="-228600" defTabSz="457200" eaLnBrk="0" fontAlgn="base" hangingPunct="0">
              <a:spcBef>
                <a:spcPct val="0"/>
              </a:spcBef>
              <a:spcAft>
                <a:spcPct val="0"/>
              </a:spcAft>
              <a:defRPr sz="2400">
                <a:solidFill>
                  <a:schemeClr val="bg1"/>
                </a:solidFill>
                <a:latin typeface="Tahoma" charset="0"/>
                <a:ea typeface="SimSun" charset="-122"/>
              </a:defRPr>
            </a:lvl8pPr>
            <a:lvl9pPr marL="3886200" indent="-228600" defTabSz="457200" eaLnBrk="0" fontAlgn="base" hangingPunct="0">
              <a:spcBef>
                <a:spcPct val="0"/>
              </a:spcBef>
              <a:spcAft>
                <a:spcPct val="0"/>
              </a:spcAft>
              <a:defRPr sz="2400">
                <a:solidFill>
                  <a:schemeClr val="bg1"/>
                </a:solidFill>
                <a:latin typeface="Tahoma" charset="0"/>
                <a:ea typeface="SimSun" charset="-122"/>
              </a:defRPr>
            </a:lvl9pPr>
          </a:lstStyle>
          <a:p>
            <a:pPr eaLnBrk="1" hangingPunct="1"/>
            <a:r>
              <a:rPr lang="en-US" altLang="x-none" sz="2600">
                <a:solidFill>
                  <a:srgbClr val="000090"/>
                </a:solidFill>
              </a:rPr>
              <a:t>Controlled by the rudder (pedals) and the yoke or joystick</a:t>
            </a:r>
          </a:p>
        </p:txBody>
      </p:sp>
      <p:sp>
        <p:nvSpPr>
          <p:cNvPr id="123907" name="Rectangle 4"/>
          <p:cNvSpPr>
            <a:spLocks noChangeArrowheads="1"/>
          </p:cNvSpPr>
          <p:nvPr/>
        </p:nvSpPr>
        <p:spPr bwMode="auto">
          <a:xfrm>
            <a:off x="5111750" y="2182813"/>
            <a:ext cx="4002088"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85750">
              <a:defRPr sz="2400">
                <a:solidFill>
                  <a:schemeClr val="bg1"/>
                </a:solidFill>
                <a:latin typeface="Tahoma" charset="0"/>
                <a:ea typeface="SimSun" charset="-122"/>
              </a:defRPr>
            </a:lvl1pPr>
            <a:lvl2pPr>
              <a:defRPr sz="2400">
                <a:solidFill>
                  <a:schemeClr val="bg1"/>
                </a:solidFill>
                <a:latin typeface="Tahoma" charset="0"/>
                <a:ea typeface="SimSun" charset="-122"/>
              </a:defRPr>
            </a:lvl2pPr>
            <a:lvl3pPr>
              <a:defRPr sz="2400">
                <a:solidFill>
                  <a:schemeClr val="bg1"/>
                </a:solidFill>
                <a:latin typeface="Tahoma" charset="0"/>
                <a:ea typeface="SimSun" charset="-122"/>
              </a:defRPr>
            </a:lvl3pPr>
            <a:lvl4pPr>
              <a:defRPr sz="2400">
                <a:solidFill>
                  <a:schemeClr val="bg1"/>
                </a:solidFill>
                <a:latin typeface="Tahoma" charset="0"/>
                <a:ea typeface="SimSun" charset="-122"/>
              </a:defRPr>
            </a:lvl4pPr>
            <a:lvl5pPr>
              <a:defRPr sz="2400">
                <a:solidFill>
                  <a:schemeClr val="bg1"/>
                </a:solidFill>
                <a:latin typeface="Tahoma" charset="0"/>
                <a:ea typeface="SimSun" charset="-122"/>
              </a:defRPr>
            </a:lvl5pPr>
            <a:lvl6pPr marL="2514600" indent="-228600" defTabSz="457200" eaLnBrk="0" fontAlgn="base" hangingPunct="0">
              <a:spcBef>
                <a:spcPct val="0"/>
              </a:spcBef>
              <a:spcAft>
                <a:spcPct val="0"/>
              </a:spcAft>
              <a:defRPr sz="2400">
                <a:solidFill>
                  <a:schemeClr val="bg1"/>
                </a:solidFill>
                <a:latin typeface="Tahoma" charset="0"/>
                <a:ea typeface="SimSun" charset="-122"/>
              </a:defRPr>
            </a:lvl6pPr>
            <a:lvl7pPr marL="2971800" indent="-228600" defTabSz="457200" eaLnBrk="0" fontAlgn="base" hangingPunct="0">
              <a:spcBef>
                <a:spcPct val="0"/>
              </a:spcBef>
              <a:spcAft>
                <a:spcPct val="0"/>
              </a:spcAft>
              <a:defRPr sz="2400">
                <a:solidFill>
                  <a:schemeClr val="bg1"/>
                </a:solidFill>
                <a:latin typeface="Tahoma" charset="0"/>
                <a:ea typeface="SimSun" charset="-122"/>
              </a:defRPr>
            </a:lvl7pPr>
            <a:lvl8pPr marL="3429000" indent="-228600" defTabSz="457200" eaLnBrk="0" fontAlgn="base" hangingPunct="0">
              <a:spcBef>
                <a:spcPct val="0"/>
              </a:spcBef>
              <a:spcAft>
                <a:spcPct val="0"/>
              </a:spcAft>
              <a:defRPr sz="2400">
                <a:solidFill>
                  <a:schemeClr val="bg1"/>
                </a:solidFill>
                <a:latin typeface="Tahoma" charset="0"/>
                <a:ea typeface="SimSun" charset="-122"/>
              </a:defRPr>
            </a:lvl8pPr>
            <a:lvl9pPr marL="3886200" indent="-228600" defTabSz="457200" eaLnBrk="0" fontAlgn="base" hangingPunct="0">
              <a:spcBef>
                <a:spcPct val="0"/>
              </a:spcBef>
              <a:spcAft>
                <a:spcPct val="0"/>
              </a:spcAft>
              <a:defRPr sz="2400">
                <a:solidFill>
                  <a:schemeClr val="bg1"/>
                </a:solidFill>
                <a:latin typeface="Tahoma" charset="0"/>
                <a:ea typeface="SimSun" charset="-122"/>
              </a:defRPr>
            </a:lvl9pPr>
          </a:lstStyle>
          <a:p>
            <a:pPr eaLnBrk="1" hangingPunct="1"/>
            <a:r>
              <a:rPr lang="en-US" altLang="x-none" sz="2600">
                <a:solidFill>
                  <a:srgbClr val="000090"/>
                </a:solidFill>
              </a:rPr>
              <a:t>Helps the pilot make a Quality turn</a:t>
            </a:r>
          </a:p>
        </p:txBody>
      </p:sp>
      <p:pic>
        <p:nvPicPr>
          <p:cNvPr id="123908" name="Picture 2" descr="https://www.aircraftspruce.com/cache/370-320-/catalog/graphics/1/10-22510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579563"/>
            <a:ext cx="4441825" cy="444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ext Box 1"/>
          <p:cNvSpPr txBox="1">
            <a:spLocks noChangeArrowheads="1"/>
          </p:cNvSpPr>
          <p:nvPr/>
        </p:nvSpPr>
        <p:spPr bwMode="auto">
          <a:xfrm>
            <a:off x="609600" y="381000"/>
            <a:ext cx="7772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b"/>
          <a:lstStyle>
            <a:lvl1pPr>
              <a:spcBef>
                <a:spcPts val="8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40458C"/>
                </a:solidFill>
                <a:latin typeface="Tahoma" charset="0"/>
                <a:ea typeface="SimSun" charset="-122"/>
              </a:defRPr>
            </a:lvl1pPr>
            <a:lvl2pPr>
              <a:spcBef>
                <a:spcPts val="7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40458C"/>
                </a:solidFill>
                <a:latin typeface="Tahoma" charset="0"/>
                <a:ea typeface="SimSun" charset="-122"/>
              </a:defRPr>
            </a:lvl2pPr>
            <a:lvl3pPr>
              <a:spcBef>
                <a:spcPts val="6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40458C"/>
                </a:solidFill>
                <a:latin typeface="Tahoma" charset="0"/>
                <a:ea typeface="SimSun" charset="-122"/>
              </a:defRPr>
            </a:lvl3pPr>
            <a:lvl4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4pPr>
            <a:lvl5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5pPr>
            <a:lvl6pPr marL="25146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6pPr>
            <a:lvl7pPr marL="29718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7pPr>
            <a:lvl8pPr marL="34290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8pPr>
            <a:lvl9pPr marL="38862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9pPr>
          </a:lstStyle>
          <a:p>
            <a:pPr algn="ctr" eaLnBrk="1" hangingPunct="1">
              <a:spcBef>
                <a:spcPct val="0"/>
              </a:spcBef>
              <a:buClrTx/>
              <a:buFontTx/>
              <a:buNone/>
            </a:pPr>
            <a:r>
              <a:rPr lang="en-US" altLang="x-none" sz="4400">
                <a:solidFill>
                  <a:srgbClr val="660066"/>
                </a:solidFill>
              </a:rPr>
              <a:t>Heading Indicator</a:t>
            </a:r>
          </a:p>
        </p:txBody>
      </p:sp>
      <p:sp>
        <p:nvSpPr>
          <p:cNvPr id="124930" name="Rectangle 2"/>
          <p:cNvSpPr>
            <a:spLocks noChangeArrowheads="1"/>
          </p:cNvSpPr>
          <p:nvPr/>
        </p:nvSpPr>
        <p:spPr bwMode="auto">
          <a:xfrm>
            <a:off x="4784725" y="1676400"/>
            <a:ext cx="4359275"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x-none" sz="2600">
                <a:solidFill>
                  <a:srgbClr val="000090"/>
                </a:solidFill>
              </a:rPr>
              <a:t>What direction are we going?</a:t>
            </a:r>
          </a:p>
        </p:txBody>
      </p:sp>
      <p:pic>
        <p:nvPicPr>
          <p:cNvPr id="124931"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7125" y="1870075"/>
            <a:ext cx="3460750" cy="346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2" name="Rectangle 5"/>
          <p:cNvSpPr>
            <a:spLocks noChangeArrowheads="1"/>
          </p:cNvSpPr>
          <p:nvPr/>
        </p:nvSpPr>
        <p:spPr bwMode="auto">
          <a:xfrm>
            <a:off x="4784725" y="3241675"/>
            <a:ext cx="4359275"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x-none" sz="2600">
                <a:solidFill>
                  <a:srgbClr val="000090"/>
                </a:solidFill>
              </a:rPr>
              <a:t>Controlled by the yoke or joystick to change the ailerons to turn (roll)  the airplane</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ext Box 1"/>
          <p:cNvSpPr txBox="1">
            <a:spLocks noChangeArrowheads="1"/>
          </p:cNvSpPr>
          <p:nvPr/>
        </p:nvSpPr>
        <p:spPr bwMode="auto">
          <a:xfrm>
            <a:off x="609600" y="381000"/>
            <a:ext cx="7772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b"/>
          <a:lstStyle>
            <a:lvl1pPr>
              <a:spcBef>
                <a:spcPts val="8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40458C"/>
                </a:solidFill>
                <a:latin typeface="Tahoma" charset="0"/>
                <a:ea typeface="SimSun" charset="-122"/>
              </a:defRPr>
            </a:lvl1pPr>
            <a:lvl2pPr>
              <a:spcBef>
                <a:spcPts val="7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40458C"/>
                </a:solidFill>
                <a:latin typeface="Tahoma" charset="0"/>
                <a:ea typeface="SimSun" charset="-122"/>
              </a:defRPr>
            </a:lvl2pPr>
            <a:lvl3pPr>
              <a:spcBef>
                <a:spcPts val="6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40458C"/>
                </a:solidFill>
                <a:latin typeface="Tahoma" charset="0"/>
                <a:ea typeface="SimSun" charset="-122"/>
              </a:defRPr>
            </a:lvl3pPr>
            <a:lvl4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4pPr>
            <a:lvl5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5pPr>
            <a:lvl6pPr marL="25146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6pPr>
            <a:lvl7pPr marL="29718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7pPr>
            <a:lvl8pPr marL="34290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8pPr>
            <a:lvl9pPr marL="38862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9pPr>
          </a:lstStyle>
          <a:p>
            <a:pPr algn="ctr" eaLnBrk="1" hangingPunct="1">
              <a:spcBef>
                <a:spcPct val="0"/>
              </a:spcBef>
              <a:buClrTx/>
              <a:buFontTx/>
              <a:buNone/>
            </a:pPr>
            <a:r>
              <a:rPr lang="en-US" altLang="x-none" sz="4400">
                <a:solidFill>
                  <a:srgbClr val="660066"/>
                </a:solidFill>
              </a:rPr>
              <a:t>Vertical Speed Indicator</a:t>
            </a:r>
          </a:p>
        </p:txBody>
      </p:sp>
      <p:sp>
        <p:nvSpPr>
          <p:cNvPr id="126978" name="Rectangle 2"/>
          <p:cNvSpPr>
            <a:spLocks noChangeArrowheads="1"/>
          </p:cNvSpPr>
          <p:nvPr/>
        </p:nvSpPr>
        <p:spPr bwMode="auto">
          <a:xfrm>
            <a:off x="5257800" y="1828800"/>
            <a:ext cx="342900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85750">
              <a:defRPr sz="2400">
                <a:solidFill>
                  <a:schemeClr val="bg1"/>
                </a:solidFill>
                <a:latin typeface="Tahoma" charset="0"/>
                <a:ea typeface="SimSun" charset="-122"/>
              </a:defRPr>
            </a:lvl1pPr>
            <a:lvl2pPr>
              <a:defRPr sz="2400">
                <a:solidFill>
                  <a:schemeClr val="bg1"/>
                </a:solidFill>
                <a:latin typeface="Tahoma" charset="0"/>
                <a:ea typeface="SimSun" charset="-122"/>
              </a:defRPr>
            </a:lvl2pPr>
            <a:lvl3pPr>
              <a:defRPr sz="2400">
                <a:solidFill>
                  <a:schemeClr val="bg1"/>
                </a:solidFill>
                <a:latin typeface="Tahoma" charset="0"/>
                <a:ea typeface="SimSun" charset="-122"/>
              </a:defRPr>
            </a:lvl3pPr>
            <a:lvl4pPr>
              <a:defRPr sz="2400">
                <a:solidFill>
                  <a:schemeClr val="bg1"/>
                </a:solidFill>
                <a:latin typeface="Tahoma" charset="0"/>
                <a:ea typeface="SimSun" charset="-122"/>
              </a:defRPr>
            </a:lvl4pPr>
            <a:lvl5pPr>
              <a:defRPr sz="2400">
                <a:solidFill>
                  <a:schemeClr val="bg1"/>
                </a:solidFill>
                <a:latin typeface="Tahoma" charset="0"/>
                <a:ea typeface="SimSun" charset="-122"/>
              </a:defRPr>
            </a:lvl5pPr>
            <a:lvl6pPr marL="2514600" indent="-228600" defTabSz="457200" eaLnBrk="0" fontAlgn="base" hangingPunct="0">
              <a:spcBef>
                <a:spcPct val="0"/>
              </a:spcBef>
              <a:spcAft>
                <a:spcPct val="0"/>
              </a:spcAft>
              <a:defRPr sz="2400">
                <a:solidFill>
                  <a:schemeClr val="bg1"/>
                </a:solidFill>
                <a:latin typeface="Tahoma" charset="0"/>
                <a:ea typeface="SimSun" charset="-122"/>
              </a:defRPr>
            </a:lvl6pPr>
            <a:lvl7pPr marL="2971800" indent="-228600" defTabSz="457200" eaLnBrk="0" fontAlgn="base" hangingPunct="0">
              <a:spcBef>
                <a:spcPct val="0"/>
              </a:spcBef>
              <a:spcAft>
                <a:spcPct val="0"/>
              </a:spcAft>
              <a:defRPr sz="2400">
                <a:solidFill>
                  <a:schemeClr val="bg1"/>
                </a:solidFill>
                <a:latin typeface="Tahoma" charset="0"/>
                <a:ea typeface="SimSun" charset="-122"/>
              </a:defRPr>
            </a:lvl7pPr>
            <a:lvl8pPr marL="3429000" indent="-228600" defTabSz="457200" eaLnBrk="0" fontAlgn="base" hangingPunct="0">
              <a:spcBef>
                <a:spcPct val="0"/>
              </a:spcBef>
              <a:spcAft>
                <a:spcPct val="0"/>
              </a:spcAft>
              <a:defRPr sz="2400">
                <a:solidFill>
                  <a:schemeClr val="bg1"/>
                </a:solidFill>
                <a:latin typeface="Tahoma" charset="0"/>
                <a:ea typeface="SimSun" charset="-122"/>
              </a:defRPr>
            </a:lvl8pPr>
            <a:lvl9pPr marL="3886200" indent="-228600" defTabSz="457200" eaLnBrk="0" fontAlgn="base" hangingPunct="0">
              <a:spcBef>
                <a:spcPct val="0"/>
              </a:spcBef>
              <a:spcAft>
                <a:spcPct val="0"/>
              </a:spcAft>
              <a:defRPr sz="2400">
                <a:solidFill>
                  <a:schemeClr val="bg1"/>
                </a:solidFill>
                <a:latin typeface="Tahoma" charset="0"/>
                <a:ea typeface="SimSun" charset="-122"/>
              </a:defRPr>
            </a:lvl9pPr>
          </a:lstStyle>
          <a:p>
            <a:pPr eaLnBrk="1" hangingPunct="1"/>
            <a:r>
              <a:rPr lang="en-US" altLang="x-none" sz="2600">
                <a:solidFill>
                  <a:srgbClr val="000090"/>
                </a:solidFill>
              </a:rPr>
              <a:t>How fast are we climbing or diving?</a:t>
            </a:r>
            <a:endParaRPr lang="en-US" altLang="x-none"/>
          </a:p>
        </p:txBody>
      </p:sp>
      <p:pic>
        <p:nvPicPr>
          <p:cNvPr id="126979"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600200"/>
            <a:ext cx="3937000" cy="389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defRPr/>
            </a:pPr>
            <a:r>
              <a:rPr lang="en-US">
                <a:cs typeface="+mj-cs"/>
              </a:rPr>
              <a:t>Oops</a:t>
            </a:r>
          </a:p>
        </p:txBody>
      </p:sp>
      <p:sp>
        <p:nvSpPr>
          <p:cNvPr id="50179" name="Rectangle 3" descr="Rectangle: Click to edit Master text styles&#13;&#10;Second level&#13;&#10;Third level&#13;&#10;Fourth level&#13;&#10;Fifth level"/>
          <p:cNvSpPr>
            <a:spLocks noGrp="1" noChangeArrowheads="1"/>
          </p:cNvSpPr>
          <p:nvPr>
            <p:ph type="body" idx="1"/>
          </p:nvPr>
        </p:nvSpPr>
        <p:spPr>
          <a:xfrm>
            <a:off x="838200" y="1600200"/>
            <a:ext cx="7772400" cy="4953000"/>
          </a:xfrm>
        </p:spPr>
        <p:txBody>
          <a:bodyPr/>
          <a:lstStyle/>
          <a:p>
            <a:pPr eaLnBrk="1" hangingPunct="1">
              <a:buFont typeface="Wingdings" charset="0"/>
              <a:buBlip>
                <a:blip r:embed="rId3"/>
              </a:buBlip>
              <a:defRPr/>
            </a:pPr>
            <a:r>
              <a:rPr lang="en-US">
                <a:cs typeface="+mn-cs"/>
              </a:rPr>
              <a:t>Run if you see one like this </a:t>
            </a:r>
          </a:p>
        </p:txBody>
      </p:sp>
      <p:pic>
        <p:nvPicPr>
          <p:cNvPr id="118787" name="Picture 4" descr="denis'pane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2209800"/>
            <a:ext cx="6934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ext Box 1"/>
          <p:cNvSpPr txBox="1">
            <a:spLocks noChangeArrowheads="1"/>
          </p:cNvSpPr>
          <p:nvPr/>
        </p:nvSpPr>
        <p:spPr bwMode="auto">
          <a:xfrm>
            <a:off x="609600" y="211138"/>
            <a:ext cx="7772400" cy="12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charset="0"/>
              <a:buNone/>
            </a:pPr>
            <a:endParaRPr lang="en-US" altLang="x-none"/>
          </a:p>
        </p:txBody>
      </p:sp>
      <p:sp>
        <p:nvSpPr>
          <p:cNvPr id="114690" name="Text Box 2"/>
          <p:cNvSpPr txBox="1">
            <a:spLocks noChangeArrowheads="1"/>
          </p:cNvSpPr>
          <p:nvPr/>
        </p:nvSpPr>
        <p:spPr bwMode="auto">
          <a:xfrm>
            <a:off x="838200" y="1905000"/>
            <a:ext cx="7772400" cy="420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charset="0"/>
              <a:buNone/>
            </a:pPr>
            <a:endParaRPr lang="en-US" altLang="x-none"/>
          </a:p>
        </p:txBody>
      </p:sp>
      <p:pic>
        <p:nvPicPr>
          <p:cNvPr id="1146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513" y="609600"/>
            <a:ext cx="7902575" cy="592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14692" name="Picture 4" descr="DSCN369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533400"/>
            <a:ext cx="7900988" cy="592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circl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defRPr/>
            </a:pPr>
            <a:endParaRPr lang="en-US">
              <a:cs typeface="+mj-cs"/>
            </a:endParaRPr>
          </a:p>
        </p:txBody>
      </p:sp>
      <p:sp>
        <p:nvSpPr>
          <p:cNvPr id="49155" name="Rectangle 3" descr="Rectangle: Click to edit Master text styles&#13;&#10;Second level&#13;&#10;Third level&#13;&#10;Fourth level&#13;&#10;Fifth level"/>
          <p:cNvSpPr>
            <a:spLocks noGrp="1" noChangeArrowheads="1"/>
          </p:cNvSpPr>
          <p:nvPr>
            <p:ph type="body" idx="1"/>
          </p:nvPr>
        </p:nvSpPr>
        <p:spPr/>
        <p:txBody>
          <a:bodyPr/>
          <a:lstStyle/>
          <a:p>
            <a:pPr eaLnBrk="1" hangingPunct="1">
              <a:buFont typeface="Wingdings" charset="0"/>
              <a:buBlip>
                <a:blip r:embed="rId3"/>
              </a:buBlip>
              <a:defRPr/>
            </a:pPr>
            <a:endParaRPr lang="en-US">
              <a:cs typeface="+mn-cs"/>
            </a:endParaRPr>
          </a:p>
        </p:txBody>
      </p:sp>
      <p:pic>
        <p:nvPicPr>
          <p:cNvPr id="116739" name="Picture 4" descr="DSCN369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00" y="466725"/>
            <a:ext cx="7900988" cy="592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09600" y="76200"/>
            <a:ext cx="7772400" cy="990600"/>
          </a:xfrm>
        </p:spPr>
        <p:txBody>
          <a:bodyPr/>
          <a:lstStyle/>
          <a:p>
            <a:pPr algn="ctr" eaLnBrk="1" hangingPunct="1">
              <a:defRPr/>
            </a:pPr>
            <a:r>
              <a:rPr lang="en-US">
                <a:cs typeface="+mj-cs"/>
              </a:rPr>
              <a:t>Pilot Certificates</a:t>
            </a:r>
          </a:p>
        </p:txBody>
      </p:sp>
      <p:sp>
        <p:nvSpPr>
          <p:cNvPr id="51203" name="Rectangle 3" descr="Rectangle: Click to edit Master text styles&#13;&#10;Second level&#13;&#10;Third level&#13;&#10;Fourth level&#13;&#10;Fifth level"/>
          <p:cNvSpPr>
            <a:spLocks noGrp="1" noChangeArrowheads="1"/>
          </p:cNvSpPr>
          <p:nvPr>
            <p:ph type="body" idx="1"/>
          </p:nvPr>
        </p:nvSpPr>
        <p:spPr>
          <a:xfrm>
            <a:off x="685800" y="1676400"/>
            <a:ext cx="8229600" cy="4800600"/>
          </a:xfrm>
        </p:spPr>
        <p:txBody>
          <a:bodyPr/>
          <a:lstStyle/>
          <a:p>
            <a:pPr marL="457200" indent="-457200" eaLnBrk="1" hangingPunct="1">
              <a:lnSpc>
                <a:spcPct val="90000"/>
              </a:lnSpc>
              <a:buFont typeface="Wingdings" charset="2"/>
              <a:buChar char="²"/>
              <a:defRPr/>
            </a:pPr>
            <a:r>
              <a:rPr lang="en-US">
                <a:solidFill>
                  <a:srgbClr val="2D2DB5"/>
                </a:solidFill>
                <a:cs typeface="+mn-cs"/>
              </a:rPr>
              <a:t>Student Pilot: A pilot in training</a:t>
            </a:r>
          </a:p>
          <a:p>
            <a:pPr marL="457200" indent="-457200" eaLnBrk="1" hangingPunct="1">
              <a:lnSpc>
                <a:spcPct val="90000"/>
              </a:lnSpc>
              <a:buFont typeface="Wingdings" charset="2"/>
              <a:buChar char="²"/>
              <a:defRPr/>
            </a:pPr>
            <a:r>
              <a:rPr lang="en-US">
                <a:solidFill>
                  <a:srgbClr val="2D2DB5"/>
                </a:solidFill>
                <a:cs typeface="+mn-cs"/>
              </a:rPr>
              <a:t>Sport Pilot:  A Pilot authorized for fly Light Sport Aircraft only (LSA) .</a:t>
            </a:r>
          </a:p>
          <a:p>
            <a:pPr marL="457200" indent="-457200" eaLnBrk="1" hangingPunct="1">
              <a:lnSpc>
                <a:spcPct val="90000"/>
              </a:lnSpc>
              <a:buFont typeface="Wingdings" charset="2"/>
              <a:buChar char="²"/>
              <a:defRPr/>
            </a:pPr>
            <a:r>
              <a:rPr lang="en-US">
                <a:solidFill>
                  <a:srgbClr val="2D2DB5"/>
                </a:solidFill>
                <a:cs typeface="+mn-cs"/>
              </a:rPr>
              <a:t>Private Pilot:  Pilot may fly for pleasure and business but can't get paid</a:t>
            </a:r>
          </a:p>
          <a:p>
            <a:pPr marL="457200" indent="-457200" eaLnBrk="1" hangingPunct="1">
              <a:lnSpc>
                <a:spcPct val="90000"/>
              </a:lnSpc>
              <a:buFont typeface="Wingdings" charset="2"/>
              <a:buChar char="²"/>
              <a:defRPr/>
            </a:pPr>
            <a:r>
              <a:rPr lang="en-US">
                <a:solidFill>
                  <a:srgbClr val="2D2DB5"/>
                </a:solidFill>
                <a:cs typeface="+mn-cs"/>
              </a:rPr>
              <a:t>Commercial Pilot:  Get paid to fly</a:t>
            </a:r>
          </a:p>
          <a:p>
            <a:pPr marL="457200" indent="-457200" eaLnBrk="1" hangingPunct="1">
              <a:lnSpc>
                <a:spcPct val="90000"/>
              </a:lnSpc>
              <a:buFont typeface="Wingdings" charset="2"/>
              <a:buChar char="²"/>
              <a:defRPr/>
            </a:pPr>
            <a:r>
              <a:rPr lang="en-US">
                <a:solidFill>
                  <a:srgbClr val="2D2DB5"/>
                </a:solidFill>
                <a:cs typeface="+mn-cs"/>
              </a:rPr>
              <a:t>Airline Transport Pilot (ATP):  A pilot who flys for a scheduled airline or very large airplane</a:t>
            </a:r>
            <a:r>
              <a:rPr lang="en-US">
                <a:cs typeface="+mn-cs"/>
              </a:rPr>
              <a:t>.</a:t>
            </a:r>
          </a:p>
        </p:txBody>
      </p:sp>
    </p:spTree>
  </p:cSld>
  <p:clrMapOvr>
    <a:masterClrMapping/>
  </p:clrMapOvr>
  <p:transition spd="slow"/>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09600" y="76200"/>
            <a:ext cx="7772400" cy="990600"/>
          </a:xfrm>
        </p:spPr>
        <p:txBody>
          <a:bodyPr/>
          <a:lstStyle/>
          <a:p>
            <a:pPr algn="ctr" eaLnBrk="1" hangingPunct="1">
              <a:defRPr/>
            </a:pPr>
            <a:r>
              <a:rPr lang="en-US"/>
              <a:t>More about Sport Pilot:</a:t>
            </a:r>
            <a:endParaRPr lang="en-US">
              <a:cs typeface="+mj-cs"/>
            </a:endParaRPr>
          </a:p>
        </p:txBody>
      </p:sp>
      <p:sp>
        <p:nvSpPr>
          <p:cNvPr id="51203" name="Rectangle 3" descr="Rectangle: Click to edit Master text styles&#13;&#10;Second level&#13;&#10;Third level&#13;&#10;Fourth level&#13;&#10;Fifth level"/>
          <p:cNvSpPr>
            <a:spLocks noGrp="1" noChangeArrowheads="1"/>
          </p:cNvSpPr>
          <p:nvPr>
            <p:ph type="body" idx="1"/>
          </p:nvPr>
        </p:nvSpPr>
        <p:spPr>
          <a:xfrm>
            <a:off x="685800" y="1676400"/>
            <a:ext cx="8229600" cy="4800600"/>
          </a:xfrm>
        </p:spPr>
        <p:txBody>
          <a:bodyPr/>
          <a:lstStyle/>
          <a:p>
            <a:pPr eaLnBrk="1" hangingPunct="1">
              <a:lnSpc>
                <a:spcPct val="80000"/>
              </a:lnSpc>
            </a:pPr>
            <a:r>
              <a:rPr lang="en-US" altLang="x-none" sz="2800">
                <a:ea typeface="ＭＳ Ｐゴシック" charset="-128"/>
              </a:rPr>
              <a:t>Sport Pilot:  A Pilot authorized to fly Light Sport Aircraft only (LSA</a:t>
            </a:r>
            <a:r>
              <a:rPr lang="en-US" altLang="en-US" sz="2800">
                <a:ea typeface="ＭＳ Ｐゴシック" charset="-128"/>
              </a:rPr>
              <a:t>’</a:t>
            </a:r>
            <a:r>
              <a:rPr lang="en-US" altLang="x-none" sz="2800">
                <a:ea typeface="ＭＳ Ｐゴシック" charset="-128"/>
              </a:rPr>
              <a:t>s) </a:t>
            </a:r>
          </a:p>
          <a:p>
            <a:pPr lvl="1" eaLnBrk="1" hangingPunct="1">
              <a:lnSpc>
                <a:spcPct val="80000"/>
              </a:lnSpc>
            </a:pPr>
            <a:r>
              <a:rPr lang="en-US" altLang="x-none">
                <a:ea typeface="ＭＳ Ｐゴシック" charset="-128"/>
              </a:rPr>
              <a:t>Have a maximum gross weight of 1,320 lbs</a:t>
            </a:r>
          </a:p>
          <a:p>
            <a:pPr lvl="1" eaLnBrk="1" hangingPunct="1">
              <a:lnSpc>
                <a:spcPct val="80000"/>
              </a:lnSpc>
            </a:pPr>
            <a:r>
              <a:rPr lang="en-US" altLang="x-none">
                <a:ea typeface="ＭＳ Ｐゴシック" charset="-128"/>
              </a:rPr>
              <a:t>Maximum stall speed of 45 knots</a:t>
            </a:r>
          </a:p>
          <a:p>
            <a:pPr lvl="1" eaLnBrk="1" hangingPunct="1">
              <a:lnSpc>
                <a:spcPct val="80000"/>
              </a:lnSpc>
            </a:pPr>
            <a:r>
              <a:rPr lang="en-US" altLang="x-none">
                <a:ea typeface="ＭＳ Ｐゴシック" charset="-128"/>
              </a:rPr>
              <a:t>Unpressurized cabin</a:t>
            </a:r>
          </a:p>
          <a:p>
            <a:pPr lvl="1" eaLnBrk="1" hangingPunct="1">
              <a:lnSpc>
                <a:spcPct val="80000"/>
              </a:lnSpc>
            </a:pPr>
            <a:r>
              <a:rPr lang="en-US" altLang="x-none">
                <a:ea typeface="ＭＳ Ｐゴシック" charset="-128"/>
              </a:rPr>
              <a:t>Fixed or ground adjustable propeller</a:t>
            </a:r>
          </a:p>
          <a:p>
            <a:pPr lvl="1" eaLnBrk="1" hangingPunct="1">
              <a:lnSpc>
                <a:spcPct val="80000"/>
              </a:lnSpc>
            </a:pPr>
            <a:r>
              <a:rPr lang="en-US" altLang="x-none">
                <a:ea typeface="ＭＳ Ｐゴシック" charset="-128"/>
              </a:rPr>
              <a:t>Maximum speed in level flight of 120 knots</a:t>
            </a:r>
          </a:p>
          <a:p>
            <a:pPr lvl="1" eaLnBrk="1" hangingPunct="1">
              <a:lnSpc>
                <a:spcPct val="80000"/>
              </a:lnSpc>
            </a:pPr>
            <a:r>
              <a:rPr lang="en-US" altLang="x-none">
                <a:ea typeface="ＭＳ Ｐゴシック" charset="-128"/>
              </a:rPr>
              <a:t>One or two person occupancy</a:t>
            </a:r>
          </a:p>
          <a:p>
            <a:pPr lvl="1" eaLnBrk="1" hangingPunct="1">
              <a:lnSpc>
                <a:spcPct val="80000"/>
              </a:lnSpc>
            </a:pPr>
            <a:r>
              <a:rPr lang="en-US" altLang="x-none">
                <a:ea typeface="ＭＳ Ｐゴシック" charset="-128"/>
              </a:rPr>
              <a:t>Fixed landing gear (seaplane may retract)</a:t>
            </a:r>
          </a:p>
          <a:p>
            <a:pPr lvl="1" eaLnBrk="1" hangingPunct="1">
              <a:lnSpc>
                <a:spcPct val="80000"/>
              </a:lnSpc>
            </a:pPr>
            <a:r>
              <a:rPr lang="en-US" altLang="x-none">
                <a:ea typeface="ＭＳ Ｐゴシック" charset="-128"/>
              </a:rPr>
              <a:t>Single reciprocating Engine</a:t>
            </a:r>
          </a:p>
        </p:txBody>
      </p:sp>
    </p:spTree>
    <p:extLst>
      <p:ext uri="{BB962C8B-B14F-4D97-AF65-F5344CB8AC3E}">
        <p14:creationId xmlns:p14="http://schemas.microsoft.com/office/powerpoint/2010/main" val="1392171577"/>
      </p:ext>
    </p:extLst>
  </p:cSld>
  <p:clrMapOvr>
    <a:masterClrMapping/>
  </p:clrMapOvr>
  <p:transition spd="slow"/>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3"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066800"/>
            <a:ext cx="6913563" cy="519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ext Box 1"/>
          <p:cNvSpPr txBox="1">
            <a:spLocks noChangeArrowheads="1"/>
          </p:cNvSpPr>
          <p:nvPr/>
        </p:nvSpPr>
        <p:spPr bwMode="auto">
          <a:xfrm>
            <a:off x="1600200" y="304800"/>
            <a:ext cx="58293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b"/>
          <a:lstStyle>
            <a:lvl1pPr>
              <a:spcBef>
                <a:spcPts val="8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40458C"/>
                </a:solidFill>
                <a:latin typeface="Tahoma" charset="0"/>
                <a:ea typeface="SimSun" charset="-122"/>
              </a:defRPr>
            </a:lvl1pPr>
            <a:lvl2pPr>
              <a:spcBef>
                <a:spcPts val="7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40458C"/>
                </a:solidFill>
                <a:latin typeface="Tahoma" charset="0"/>
                <a:ea typeface="SimSun" charset="-122"/>
              </a:defRPr>
            </a:lvl2pPr>
            <a:lvl3pPr>
              <a:spcBef>
                <a:spcPts val="6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40458C"/>
                </a:solidFill>
                <a:latin typeface="Tahoma" charset="0"/>
                <a:ea typeface="SimSun" charset="-122"/>
              </a:defRPr>
            </a:lvl3pPr>
            <a:lvl4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4pPr>
            <a:lvl5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5pPr>
            <a:lvl6pPr marL="25146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6pPr>
            <a:lvl7pPr marL="29718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7pPr>
            <a:lvl8pPr marL="34290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8pPr>
            <a:lvl9pPr marL="38862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9pPr>
          </a:lstStyle>
          <a:p>
            <a:pPr algn="ctr" eaLnBrk="1" hangingPunct="1">
              <a:spcBef>
                <a:spcPct val="0"/>
              </a:spcBef>
              <a:buClrTx/>
              <a:buFontTx/>
              <a:buNone/>
            </a:pPr>
            <a:r>
              <a:rPr lang="en-US" altLang="x-none" sz="4000">
                <a:solidFill>
                  <a:srgbClr val="660066"/>
                </a:solidFill>
              </a:rPr>
              <a:t>Careers in Aviation	</a:t>
            </a:r>
          </a:p>
        </p:txBody>
      </p:sp>
      <p:sp>
        <p:nvSpPr>
          <p:cNvPr id="131074" name="Text Box 2"/>
          <p:cNvSpPr txBox="1">
            <a:spLocks noChangeArrowheads="1"/>
          </p:cNvSpPr>
          <p:nvPr/>
        </p:nvSpPr>
        <p:spPr bwMode="auto">
          <a:xfrm>
            <a:off x="914400" y="1905000"/>
            <a:ext cx="7696200" cy="3886200"/>
          </a:xfrm>
          <a:prstGeom prst="rect">
            <a:avLst/>
          </a:prstGeom>
          <a:noFill/>
          <a:ln>
            <a:noFill/>
          </a:ln>
          <a:extLst>
            <a:ext uri="{909E8E84-426E-40dd-AFC4-6F175D3DCCD1}"/>
            <a:ext uri="{91240B29-F687-4f45-9708-019B960494DF}"/>
          </a:extLst>
        </p:spPr>
        <p:txBody>
          <a:bodyPr numCol="2"/>
          <a:lstStyle>
            <a:lvl1pPr marL="341313" indent="-341313"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Tahoma" charset="0"/>
                <a:ea typeface="SimSun" charset="0"/>
                <a:cs typeface="SimSun" charset="0"/>
              </a:defRPr>
            </a:lvl1pPr>
            <a:lvl2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Tahoma" charset="0"/>
                <a:ea typeface="SimSun" charset="0"/>
                <a:cs typeface="SimSun" charset="0"/>
              </a:defRPr>
            </a:lvl2pPr>
            <a:lvl3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Tahoma" charset="0"/>
                <a:ea typeface="SimSun" charset="0"/>
                <a:cs typeface="SimSun" charset="0"/>
              </a:defRPr>
            </a:lvl3pPr>
            <a:lvl4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Tahoma" charset="0"/>
                <a:ea typeface="SimSun" charset="0"/>
                <a:cs typeface="SimSun" charset="0"/>
              </a:defRPr>
            </a:lvl4pPr>
            <a:lvl5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Tahoma" charset="0"/>
                <a:ea typeface="SimSun" charset="0"/>
                <a:cs typeface="SimSun" charset="0"/>
              </a:defRPr>
            </a:lvl5pPr>
            <a:lvl6pPr marL="2514600" indent="-228600" eaLnBrk="0" fontAlgn="base" hangingPunct="0">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Tahoma" charset="0"/>
                <a:ea typeface="SimSun" charset="0"/>
                <a:cs typeface="SimSun" charset="0"/>
              </a:defRPr>
            </a:lvl6pPr>
            <a:lvl7pPr marL="2971800" indent="-228600" eaLnBrk="0" fontAlgn="base" hangingPunct="0">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Tahoma" charset="0"/>
                <a:ea typeface="SimSun" charset="0"/>
                <a:cs typeface="SimSun" charset="0"/>
              </a:defRPr>
            </a:lvl7pPr>
            <a:lvl8pPr marL="3429000" indent="-228600" eaLnBrk="0" fontAlgn="base" hangingPunct="0">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Tahoma" charset="0"/>
                <a:ea typeface="SimSun" charset="0"/>
                <a:cs typeface="SimSun" charset="0"/>
              </a:defRPr>
            </a:lvl8pPr>
            <a:lvl9pPr marL="3886200" indent="-228600" eaLnBrk="0" fontAlgn="base" hangingPunct="0">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bg1"/>
                </a:solidFill>
                <a:latin typeface="Tahoma" charset="0"/>
                <a:ea typeface="SimSun" charset="0"/>
                <a:cs typeface="SimSun" charset="0"/>
              </a:defRPr>
            </a:lvl9pPr>
          </a:lstStyle>
          <a:p>
            <a:pPr marL="257175" indent="-257175" eaLnBrk="1" hangingPunct="1">
              <a:lnSpc>
                <a:spcPct val="90000"/>
              </a:lnSpc>
              <a:spcBef>
                <a:spcPts val="450"/>
              </a:spcBef>
              <a:buClr>
                <a:srgbClr val="6F89F7"/>
              </a:buClr>
              <a:buSzPct val="147000"/>
              <a:buFont typeface="Wingdings" charset="2"/>
              <a:buChar char="§"/>
              <a:defRPr/>
            </a:pPr>
            <a:r>
              <a:rPr lang="en-US" sz="2800" b="1">
                <a:solidFill>
                  <a:srgbClr val="40458C"/>
                </a:solidFill>
              </a:rPr>
              <a:t>In the Air - Pilot</a:t>
            </a:r>
          </a:p>
          <a:p>
            <a:pPr marL="558403" lvl="1" indent="-257175" eaLnBrk="1" hangingPunct="1">
              <a:lnSpc>
                <a:spcPct val="90000"/>
              </a:lnSpc>
              <a:spcBef>
                <a:spcPts val="450"/>
              </a:spcBef>
              <a:buClr>
                <a:srgbClr val="6F89F7"/>
              </a:buClr>
              <a:buSzPct val="147000"/>
              <a:buFont typeface="Wingdings" charset="2"/>
              <a:buChar char="§"/>
              <a:defRPr/>
            </a:pPr>
            <a:r>
              <a:rPr lang="en-US" sz="2800">
                <a:solidFill>
                  <a:srgbClr val="40458C"/>
                </a:solidFill>
              </a:rPr>
              <a:t>Airline</a:t>
            </a:r>
          </a:p>
          <a:p>
            <a:pPr marL="558403" lvl="1" indent="-257175" eaLnBrk="1" hangingPunct="1">
              <a:lnSpc>
                <a:spcPct val="90000"/>
              </a:lnSpc>
              <a:spcBef>
                <a:spcPts val="450"/>
              </a:spcBef>
              <a:buClr>
                <a:srgbClr val="6F89F7"/>
              </a:buClr>
              <a:buSzPct val="147000"/>
              <a:buFont typeface="Wingdings" charset="2"/>
              <a:buChar char="§"/>
              <a:defRPr/>
            </a:pPr>
            <a:r>
              <a:rPr lang="en-US" sz="2800">
                <a:solidFill>
                  <a:srgbClr val="40458C"/>
                </a:solidFill>
              </a:rPr>
              <a:t>Corporate/Cargo</a:t>
            </a:r>
          </a:p>
          <a:p>
            <a:pPr marL="558403" lvl="1" indent="-257175" eaLnBrk="1" hangingPunct="1">
              <a:lnSpc>
                <a:spcPct val="90000"/>
              </a:lnSpc>
              <a:spcBef>
                <a:spcPts val="450"/>
              </a:spcBef>
              <a:buClr>
                <a:srgbClr val="6F89F7"/>
              </a:buClr>
              <a:buSzPct val="147000"/>
              <a:buFont typeface="Wingdings" charset="2"/>
              <a:buChar char="§"/>
              <a:defRPr/>
            </a:pPr>
            <a:r>
              <a:rPr lang="en-US" sz="2800">
                <a:solidFill>
                  <a:srgbClr val="40458C"/>
                </a:solidFill>
              </a:rPr>
              <a:t>Military</a:t>
            </a:r>
          </a:p>
          <a:p>
            <a:pPr marL="558403" lvl="1" indent="-257175" eaLnBrk="1" hangingPunct="1">
              <a:lnSpc>
                <a:spcPct val="90000"/>
              </a:lnSpc>
              <a:spcBef>
                <a:spcPts val="450"/>
              </a:spcBef>
              <a:buClr>
                <a:srgbClr val="6F89F7"/>
              </a:buClr>
              <a:buSzPct val="147000"/>
              <a:buFont typeface="Wingdings" charset="2"/>
              <a:buChar char="§"/>
              <a:defRPr/>
            </a:pPr>
            <a:r>
              <a:rPr lang="en-US" sz="2800">
                <a:solidFill>
                  <a:srgbClr val="40458C"/>
                </a:solidFill>
              </a:rPr>
              <a:t>Agriculture</a:t>
            </a:r>
          </a:p>
          <a:p>
            <a:pPr marL="558403" lvl="1" indent="-257175" eaLnBrk="1" hangingPunct="1">
              <a:lnSpc>
                <a:spcPct val="90000"/>
              </a:lnSpc>
              <a:spcBef>
                <a:spcPts val="450"/>
              </a:spcBef>
              <a:buClr>
                <a:srgbClr val="6F89F7"/>
              </a:buClr>
              <a:buSzPct val="147000"/>
              <a:buFont typeface="Wingdings" charset="2"/>
              <a:buChar char="§"/>
              <a:defRPr/>
            </a:pPr>
            <a:r>
              <a:rPr lang="en-US" sz="2800">
                <a:solidFill>
                  <a:srgbClr val="40458C"/>
                </a:solidFill>
              </a:rPr>
              <a:t>Flight Instructor</a:t>
            </a:r>
          </a:p>
          <a:p>
            <a:pPr marL="558403" lvl="1" indent="-257175" eaLnBrk="1" hangingPunct="1">
              <a:lnSpc>
                <a:spcPct val="90000"/>
              </a:lnSpc>
              <a:spcBef>
                <a:spcPts val="450"/>
              </a:spcBef>
              <a:buClr>
                <a:srgbClr val="6F89F7"/>
              </a:buClr>
              <a:buSzPct val="147000"/>
              <a:buFont typeface="Wingdings" charset="2"/>
              <a:buChar char="§"/>
              <a:defRPr/>
            </a:pPr>
            <a:r>
              <a:rPr lang="en-US" sz="2800">
                <a:solidFill>
                  <a:srgbClr val="40458C"/>
                </a:solidFill>
              </a:rPr>
              <a:t>Flight Attendant</a:t>
            </a:r>
          </a:p>
          <a:p>
            <a:pPr marL="0" indent="0" eaLnBrk="1" hangingPunct="1">
              <a:lnSpc>
                <a:spcPct val="90000"/>
              </a:lnSpc>
              <a:spcBef>
                <a:spcPts val="450"/>
              </a:spcBef>
              <a:buClr>
                <a:srgbClr val="6F89F7"/>
              </a:buClr>
              <a:buSzPct val="147000"/>
              <a:defRPr/>
            </a:pPr>
            <a:endParaRPr lang="en-US" sz="2800">
              <a:solidFill>
                <a:srgbClr val="40458C"/>
              </a:solidFill>
            </a:endParaRPr>
          </a:p>
          <a:p>
            <a:pPr marL="257175" indent="-257175" eaLnBrk="1" hangingPunct="1">
              <a:lnSpc>
                <a:spcPct val="90000"/>
              </a:lnSpc>
              <a:spcBef>
                <a:spcPts val="450"/>
              </a:spcBef>
              <a:buClr>
                <a:srgbClr val="6F89F7"/>
              </a:buClr>
              <a:buSzPct val="147000"/>
              <a:buFont typeface="Wingdings" charset="2"/>
              <a:buChar char="§"/>
              <a:defRPr/>
            </a:pPr>
            <a:endParaRPr lang="en-US" sz="2800" b="1">
              <a:solidFill>
                <a:srgbClr val="40458C"/>
              </a:solidFill>
            </a:endParaRPr>
          </a:p>
          <a:p>
            <a:pPr marL="257175" indent="-257175" eaLnBrk="1" hangingPunct="1">
              <a:lnSpc>
                <a:spcPct val="90000"/>
              </a:lnSpc>
              <a:spcBef>
                <a:spcPts val="450"/>
              </a:spcBef>
              <a:buClr>
                <a:srgbClr val="6F89F7"/>
              </a:buClr>
              <a:buSzPct val="147000"/>
              <a:buFont typeface="Wingdings" charset="2"/>
              <a:buChar char="§"/>
              <a:defRPr/>
            </a:pPr>
            <a:r>
              <a:rPr lang="en-US" sz="2800" b="1">
                <a:solidFill>
                  <a:srgbClr val="40458C"/>
                </a:solidFill>
              </a:rPr>
              <a:t>On the Ground</a:t>
            </a:r>
          </a:p>
          <a:p>
            <a:pPr marL="558403" lvl="1" indent="-257175" eaLnBrk="1" hangingPunct="1">
              <a:lnSpc>
                <a:spcPct val="90000"/>
              </a:lnSpc>
              <a:spcBef>
                <a:spcPts val="450"/>
              </a:spcBef>
              <a:buClr>
                <a:srgbClr val="6F89F7"/>
              </a:buClr>
              <a:buSzPct val="147000"/>
              <a:buFont typeface="Wingdings" charset="2"/>
              <a:buChar char="§"/>
              <a:defRPr/>
            </a:pPr>
            <a:r>
              <a:rPr lang="en-US" sz="2800">
                <a:solidFill>
                  <a:srgbClr val="40458C"/>
                </a:solidFill>
              </a:rPr>
              <a:t>Air Traffic Controller</a:t>
            </a:r>
          </a:p>
          <a:p>
            <a:pPr marL="558403" lvl="1" indent="-257175" eaLnBrk="1" hangingPunct="1">
              <a:lnSpc>
                <a:spcPct val="90000"/>
              </a:lnSpc>
              <a:spcBef>
                <a:spcPts val="450"/>
              </a:spcBef>
              <a:buClr>
                <a:srgbClr val="6F89F7"/>
              </a:buClr>
              <a:buSzPct val="147000"/>
              <a:buFont typeface="Wingdings" charset="2"/>
              <a:buChar char="§"/>
              <a:defRPr/>
            </a:pPr>
            <a:r>
              <a:rPr lang="en-US" sz="2800">
                <a:solidFill>
                  <a:srgbClr val="40458C"/>
                </a:solidFill>
              </a:rPr>
              <a:t>Aircraft Mechanic</a:t>
            </a:r>
          </a:p>
          <a:p>
            <a:pPr marL="558403" lvl="1" indent="-257175" eaLnBrk="1" hangingPunct="1">
              <a:lnSpc>
                <a:spcPct val="90000"/>
              </a:lnSpc>
              <a:spcBef>
                <a:spcPts val="450"/>
              </a:spcBef>
              <a:buClr>
                <a:srgbClr val="6F89F7"/>
              </a:buClr>
              <a:buSzPct val="147000"/>
              <a:buFont typeface="Wingdings" charset="2"/>
              <a:buChar char="§"/>
              <a:defRPr/>
            </a:pPr>
            <a:r>
              <a:rPr lang="en-US" sz="2800">
                <a:solidFill>
                  <a:srgbClr val="40458C"/>
                </a:solidFill>
              </a:rPr>
              <a:t>Aircraft Builder</a:t>
            </a:r>
          </a:p>
          <a:p>
            <a:pPr marL="558403" lvl="1" indent="-257175" eaLnBrk="1" hangingPunct="1">
              <a:lnSpc>
                <a:spcPct val="90000"/>
              </a:lnSpc>
              <a:spcBef>
                <a:spcPts val="450"/>
              </a:spcBef>
              <a:buClr>
                <a:srgbClr val="6F89F7"/>
              </a:buClr>
              <a:buSzPct val="147000"/>
              <a:buFont typeface="Wingdings" charset="2"/>
              <a:buChar char="§"/>
              <a:defRPr/>
            </a:pPr>
            <a:r>
              <a:rPr lang="en-US" sz="2800">
                <a:solidFill>
                  <a:srgbClr val="40458C"/>
                </a:solidFill>
              </a:rPr>
              <a:t>Airport Manager</a:t>
            </a:r>
          </a:p>
          <a:p>
            <a:pPr marL="558403" lvl="1" indent="-257175" eaLnBrk="1" hangingPunct="1">
              <a:lnSpc>
                <a:spcPct val="90000"/>
              </a:lnSpc>
              <a:spcBef>
                <a:spcPts val="450"/>
              </a:spcBef>
              <a:buClr>
                <a:srgbClr val="6F89F7"/>
              </a:buClr>
              <a:buSzPct val="147000"/>
              <a:buFont typeface="Wingdings" charset="2"/>
              <a:buChar char="§"/>
              <a:defRPr/>
            </a:pPr>
            <a:r>
              <a:rPr lang="en-US" sz="2800">
                <a:solidFill>
                  <a:srgbClr val="40458C"/>
                </a:solidFill>
              </a:rPr>
              <a:t>Ramp Rat</a:t>
            </a:r>
          </a:p>
          <a:p>
            <a:pPr eaLnBrk="1" hangingPunct="1">
              <a:lnSpc>
                <a:spcPct val="90000"/>
              </a:lnSpc>
              <a:spcBef>
                <a:spcPts val="450"/>
              </a:spcBef>
              <a:buClr>
                <a:srgbClr val="6F89F7"/>
              </a:buClr>
              <a:buSzPct val="147000"/>
              <a:defRPr/>
            </a:pPr>
            <a:endParaRPr lang="en-US" sz="2000">
              <a:solidFill>
                <a:srgbClr val="40458C"/>
              </a:solidFill>
            </a:endParaRPr>
          </a:p>
        </p:txBody>
      </p:sp>
    </p:spTree>
  </p:cSld>
  <p:clrMapOvr>
    <a:masterClrMapping/>
  </p:clrMapOvr>
  <p:transition spd="med">
    <p:circl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ext Box 1"/>
          <p:cNvSpPr txBox="1">
            <a:spLocks noChangeArrowheads="1"/>
          </p:cNvSpPr>
          <p:nvPr/>
        </p:nvSpPr>
        <p:spPr bwMode="auto">
          <a:xfrm>
            <a:off x="609600" y="3048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b"/>
          <a:lstStyle>
            <a:lvl1pPr>
              <a:spcBef>
                <a:spcPts val="8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40458C"/>
                </a:solidFill>
                <a:latin typeface="Tahoma" charset="0"/>
                <a:ea typeface="SimSun" charset="-122"/>
              </a:defRPr>
            </a:lvl1pPr>
            <a:lvl2pPr>
              <a:spcBef>
                <a:spcPts val="7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40458C"/>
                </a:solidFill>
                <a:latin typeface="Tahoma" charset="0"/>
                <a:ea typeface="SimSun" charset="-122"/>
              </a:defRPr>
            </a:lvl2pPr>
            <a:lvl3pPr>
              <a:spcBef>
                <a:spcPts val="6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40458C"/>
                </a:solidFill>
                <a:latin typeface="Tahoma" charset="0"/>
                <a:ea typeface="SimSun" charset="-122"/>
              </a:defRPr>
            </a:lvl3pPr>
            <a:lvl4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4pPr>
            <a:lvl5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5pPr>
            <a:lvl6pPr marL="25146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6pPr>
            <a:lvl7pPr marL="29718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7pPr>
            <a:lvl8pPr marL="34290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8pPr>
            <a:lvl9pPr marL="38862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9pPr>
          </a:lstStyle>
          <a:p>
            <a:pPr algn="ctr" eaLnBrk="1" hangingPunct="1">
              <a:spcBef>
                <a:spcPct val="0"/>
              </a:spcBef>
              <a:buClrTx/>
              <a:buFontTx/>
              <a:buNone/>
            </a:pPr>
            <a:r>
              <a:rPr lang="en-US" altLang="x-none" sz="4400">
                <a:solidFill>
                  <a:srgbClr val="660066"/>
                </a:solidFill>
              </a:rPr>
              <a:t>Directions to Front Range Airport:</a:t>
            </a:r>
          </a:p>
        </p:txBody>
      </p:sp>
      <p:sp>
        <p:nvSpPr>
          <p:cNvPr id="34818" name="Text Box 2"/>
          <p:cNvSpPr txBox="1">
            <a:spLocks noChangeArrowheads="1"/>
          </p:cNvSpPr>
          <p:nvPr/>
        </p:nvSpPr>
        <p:spPr bwMode="auto">
          <a:xfrm>
            <a:off x="914400" y="1905000"/>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ts val="800"/>
              </a:spcBef>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rgbClr val="40458C"/>
                </a:solidFill>
                <a:latin typeface="Tahoma" charset="0"/>
                <a:ea typeface="SimSun" charset="-122"/>
              </a:defRPr>
            </a:lvl1pPr>
            <a:lvl2pPr>
              <a:spcBef>
                <a:spcPts val="700"/>
              </a:spcBef>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rgbClr val="40458C"/>
                </a:solidFill>
                <a:latin typeface="Tahoma" charset="0"/>
                <a:ea typeface="SimSun" charset="-122"/>
              </a:defRPr>
            </a:lvl2pPr>
            <a:lvl3pPr>
              <a:spcBef>
                <a:spcPts val="600"/>
              </a:spcBef>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rgbClr val="40458C"/>
                </a:solidFill>
                <a:latin typeface="Tahoma" charset="0"/>
                <a:ea typeface="SimSun" charset="-122"/>
              </a:defRPr>
            </a:lvl3pPr>
            <a:lvl4pPr>
              <a:spcBef>
                <a:spcPts val="500"/>
              </a:spcBef>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4pPr>
            <a:lvl5pPr>
              <a:spcBef>
                <a:spcPts val="500"/>
              </a:spcBef>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5pPr>
            <a:lvl6pPr marL="2514600" indent="-228600" defTabSz="457200" eaLnBrk="0" fontAlgn="base" hangingPunct="0">
              <a:spcBef>
                <a:spcPts val="50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6pPr>
            <a:lvl7pPr marL="2971800" indent="-228600" defTabSz="457200" eaLnBrk="0" fontAlgn="base" hangingPunct="0">
              <a:spcBef>
                <a:spcPts val="50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7pPr>
            <a:lvl8pPr marL="3429000" indent="-228600" defTabSz="457200" eaLnBrk="0" fontAlgn="base" hangingPunct="0">
              <a:spcBef>
                <a:spcPts val="50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8pPr>
            <a:lvl9pPr marL="3886200" indent="-228600" defTabSz="457200" eaLnBrk="0" fontAlgn="base" hangingPunct="0">
              <a:spcBef>
                <a:spcPts val="50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9pPr>
          </a:lstStyle>
          <a:p>
            <a:pPr marL="457200" indent="-457200" eaLnBrk="1" hangingPunct="1">
              <a:lnSpc>
                <a:spcPct val="90000"/>
              </a:lnSpc>
              <a:buClr>
                <a:srgbClr val="FF0000"/>
              </a:buClr>
              <a:buSzPct val="110000"/>
              <a:buFont typeface="Wingdings" charset="2"/>
              <a:buChar char="Ø"/>
              <a:defRPr/>
            </a:pPr>
            <a:r>
              <a:rPr lang="en-US" altLang="x-none" smtClean="0"/>
              <a:t>Get to I-70</a:t>
            </a:r>
          </a:p>
          <a:p>
            <a:pPr marL="457200" indent="-457200" eaLnBrk="1" hangingPunct="1">
              <a:lnSpc>
                <a:spcPct val="90000"/>
              </a:lnSpc>
              <a:buClr>
                <a:srgbClr val="FF0000"/>
              </a:buClr>
              <a:buSzPct val="110000"/>
              <a:buFont typeface="Wingdings" charset="2"/>
              <a:buChar char="Ø"/>
              <a:defRPr/>
            </a:pPr>
            <a:r>
              <a:rPr lang="en-US" altLang="x-none" smtClean="0"/>
              <a:t>I-70 east to exit 295 (unless you live east of Watkins)</a:t>
            </a:r>
          </a:p>
          <a:p>
            <a:pPr marL="457200" indent="-457200" eaLnBrk="1" hangingPunct="1">
              <a:lnSpc>
                <a:spcPct val="90000"/>
              </a:lnSpc>
              <a:buClr>
                <a:srgbClr val="FF0000"/>
              </a:buClr>
              <a:buSzPct val="110000"/>
              <a:buFont typeface="Wingdings" charset="2"/>
              <a:buChar char="Ø"/>
              <a:defRPr/>
            </a:pPr>
            <a:r>
              <a:rPr lang="en-US" altLang="x-none" smtClean="0"/>
              <a:t>Exit north, go right on Colfax, go left on Imboden road, go right on 48</a:t>
            </a:r>
            <a:r>
              <a:rPr lang="en-US" altLang="x-none" baseline="30000" smtClean="0"/>
              <a:t>th</a:t>
            </a:r>
            <a:r>
              <a:rPr lang="en-US" altLang="x-none" smtClean="0"/>
              <a:t>, go left on Front Range Parkway – go to terminal</a:t>
            </a:r>
          </a:p>
          <a:p>
            <a:pPr marL="457200" indent="-457200" eaLnBrk="1" hangingPunct="1">
              <a:lnSpc>
                <a:spcPct val="90000"/>
              </a:lnSpc>
              <a:buClr>
                <a:srgbClr val="FF0000"/>
              </a:buClr>
              <a:buSzPct val="110000"/>
              <a:buFont typeface="Wingdings" charset="2"/>
              <a:buChar char="Ø"/>
              <a:defRPr/>
            </a:pPr>
            <a:r>
              <a:rPr lang="en-US" altLang="x-none" smtClean="0"/>
              <a:t>8:00 AM Start time</a:t>
            </a:r>
          </a:p>
          <a:p>
            <a:pPr marL="457200" indent="-457200" eaLnBrk="1" hangingPunct="1">
              <a:lnSpc>
                <a:spcPct val="90000"/>
              </a:lnSpc>
              <a:buClr>
                <a:srgbClr val="FF0000"/>
              </a:buClr>
              <a:buSzPct val="110000"/>
              <a:buFont typeface="Wingdings" charset="2"/>
              <a:buChar char="Ø"/>
              <a:defRPr/>
            </a:pPr>
            <a:r>
              <a:rPr lang="en-US" altLang="x-none"/>
              <a:t>Front  Range Airport OR 5200 Front Range Pkway</a:t>
            </a:r>
          </a:p>
        </p:txBody>
      </p:sp>
    </p:spTree>
  </p:cSld>
  <p:clrMapOvr>
    <a:masterClrMapping/>
  </p:clrMapOvr>
  <p:transition spd="med">
    <p:circl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1"/>
          <p:cNvSpPr>
            <a:spLocks noChangeArrowheads="1"/>
          </p:cNvSpPr>
          <p:nvPr/>
        </p:nvSpPr>
        <p:spPr bwMode="auto">
          <a:xfrm>
            <a:off x="762000" y="457200"/>
            <a:ext cx="81534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SzPct val="100000"/>
              <a:buFont typeface="Times New Roman" charset="0"/>
              <a:buNone/>
            </a:pPr>
            <a:r>
              <a:rPr lang="en-US" altLang="x-none" sz="4400">
                <a:solidFill>
                  <a:srgbClr val="660066"/>
                </a:solidFill>
              </a:rPr>
              <a:t>Emily Howell Warner</a:t>
            </a:r>
          </a:p>
        </p:txBody>
      </p:sp>
      <p:pic>
        <p:nvPicPr>
          <p:cNvPr id="94210"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676400"/>
            <a:ext cx="3429000" cy="457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1" name="TextBox 3"/>
          <p:cNvSpPr txBox="1">
            <a:spLocks noChangeArrowheads="1"/>
          </p:cNvSpPr>
          <p:nvPr/>
        </p:nvSpPr>
        <p:spPr bwMode="auto">
          <a:xfrm>
            <a:off x="4267200" y="1676400"/>
            <a:ext cx="4495800"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Clr>
                <a:srgbClr val="000000"/>
              </a:buClr>
              <a:buSzPct val="100000"/>
              <a:buFont typeface="Times New Roman" charset="0"/>
              <a:buNone/>
            </a:pPr>
            <a:r>
              <a:rPr lang="en-US" altLang="x-none" sz="3200">
                <a:solidFill>
                  <a:schemeClr val="tx1"/>
                </a:solidFill>
              </a:rPr>
              <a:t>First female captain of a major airline – Frontier in 1973</a:t>
            </a:r>
          </a:p>
          <a:p>
            <a:pPr eaLnBrk="1" hangingPunct="1">
              <a:buClr>
                <a:srgbClr val="000000"/>
              </a:buClr>
              <a:buSzPct val="100000"/>
              <a:buFont typeface="Times New Roman" charset="0"/>
              <a:buNone/>
            </a:pPr>
            <a:endParaRPr lang="en-US" altLang="x-none" sz="3200">
              <a:solidFill>
                <a:schemeClr val="tx1"/>
              </a:solidFill>
            </a:endParaRPr>
          </a:p>
          <a:p>
            <a:pPr eaLnBrk="1" hangingPunct="1">
              <a:buClr>
                <a:srgbClr val="000000"/>
              </a:buClr>
              <a:buSzPct val="100000"/>
              <a:buFont typeface="Times New Roman" charset="0"/>
              <a:buNone/>
            </a:pPr>
            <a:r>
              <a:rPr lang="en-US" altLang="x-none" sz="3200">
                <a:solidFill>
                  <a:schemeClr val="tx1"/>
                </a:solidFill>
              </a:rPr>
              <a:t>Uniform is on display at Wings Over the Rockies</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Text Box 1"/>
          <p:cNvSpPr txBox="1">
            <a:spLocks noChangeArrowheads="1"/>
          </p:cNvSpPr>
          <p:nvPr/>
        </p:nvSpPr>
        <p:spPr bwMode="auto">
          <a:xfrm>
            <a:off x="228600" y="417513"/>
            <a:ext cx="8610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b"/>
          <a:lstStyle>
            <a:lvl1pPr>
              <a:spcBef>
                <a:spcPts val="8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40458C"/>
                </a:solidFill>
                <a:latin typeface="Tahoma" charset="0"/>
                <a:ea typeface="SimSun" charset="-122"/>
              </a:defRPr>
            </a:lvl1pPr>
            <a:lvl2pPr>
              <a:spcBef>
                <a:spcPts val="7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40458C"/>
                </a:solidFill>
                <a:latin typeface="Tahoma" charset="0"/>
                <a:ea typeface="SimSun" charset="-122"/>
              </a:defRPr>
            </a:lvl2pPr>
            <a:lvl3pPr>
              <a:spcBef>
                <a:spcPts val="6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40458C"/>
                </a:solidFill>
                <a:latin typeface="Tahoma" charset="0"/>
                <a:ea typeface="SimSun" charset="-122"/>
              </a:defRPr>
            </a:lvl3pPr>
            <a:lvl4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4pPr>
            <a:lvl5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5pPr>
            <a:lvl6pPr marL="25146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6pPr>
            <a:lvl7pPr marL="29718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7pPr>
            <a:lvl8pPr marL="34290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8pPr>
            <a:lvl9pPr marL="38862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9pPr>
          </a:lstStyle>
          <a:p>
            <a:pPr algn="ctr" eaLnBrk="1" hangingPunct="1">
              <a:spcBef>
                <a:spcPct val="0"/>
              </a:spcBef>
              <a:buClrTx/>
              <a:buFontTx/>
              <a:buNone/>
            </a:pPr>
            <a:r>
              <a:rPr lang="en-US" altLang="x-none" sz="4400">
                <a:solidFill>
                  <a:srgbClr val="FF0000"/>
                </a:solidFill>
              </a:rPr>
              <a:t>Rules for Airport &amp;  Airplane Safety</a:t>
            </a:r>
          </a:p>
        </p:txBody>
      </p:sp>
      <p:sp>
        <p:nvSpPr>
          <p:cNvPr id="136194" name="Text Box 2"/>
          <p:cNvSpPr txBox="1">
            <a:spLocks noChangeArrowheads="1"/>
          </p:cNvSpPr>
          <p:nvPr/>
        </p:nvSpPr>
        <p:spPr bwMode="auto">
          <a:xfrm>
            <a:off x="609600" y="1524000"/>
            <a:ext cx="8229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457200" indent="-457200">
              <a:spcBef>
                <a:spcPts val="800"/>
              </a:spcBef>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rgbClr val="40458C"/>
                </a:solidFill>
                <a:latin typeface="Tahoma" charset="0"/>
                <a:ea typeface="SimSun" charset="-122"/>
              </a:defRPr>
            </a:lvl1pPr>
            <a:lvl2pPr>
              <a:spcBef>
                <a:spcPts val="700"/>
              </a:spcBef>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rgbClr val="40458C"/>
                </a:solidFill>
                <a:latin typeface="Tahoma" charset="0"/>
                <a:ea typeface="SimSun" charset="-122"/>
              </a:defRPr>
            </a:lvl2pPr>
            <a:lvl3pPr>
              <a:spcBef>
                <a:spcPts val="600"/>
              </a:spcBef>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rgbClr val="40458C"/>
                </a:solidFill>
                <a:latin typeface="Tahoma" charset="0"/>
                <a:ea typeface="SimSun" charset="-122"/>
              </a:defRPr>
            </a:lvl3pPr>
            <a:lvl4pPr>
              <a:spcBef>
                <a:spcPts val="500"/>
              </a:spcBef>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4pPr>
            <a:lvl5pPr>
              <a:spcBef>
                <a:spcPts val="500"/>
              </a:spcBef>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5pPr>
            <a:lvl6pPr marL="2514600" indent="-228600" defTabSz="457200" eaLnBrk="0" fontAlgn="base" hangingPunct="0">
              <a:spcBef>
                <a:spcPts val="50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6pPr>
            <a:lvl7pPr marL="2971800" indent="-228600" defTabSz="457200" eaLnBrk="0" fontAlgn="base" hangingPunct="0">
              <a:spcBef>
                <a:spcPts val="50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7pPr>
            <a:lvl8pPr marL="3429000" indent="-228600" defTabSz="457200" eaLnBrk="0" fontAlgn="base" hangingPunct="0">
              <a:spcBef>
                <a:spcPts val="50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8pPr>
            <a:lvl9pPr marL="3886200" indent="-228600" defTabSz="457200" eaLnBrk="0" fontAlgn="base" hangingPunct="0">
              <a:spcBef>
                <a:spcPts val="50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9pPr>
          </a:lstStyle>
          <a:p>
            <a:pPr eaLnBrk="1" hangingPunct="1">
              <a:lnSpc>
                <a:spcPct val="90000"/>
              </a:lnSpc>
              <a:spcBef>
                <a:spcPts val="600"/>
              </a:spcBef>
              <a:buClr>
                <a:srgbClr val="FF0000"/>
              </a:buClr>
              <a:buSzPct val="147000"/>
              <a:buFont typeface="Wingdings" charset="2"/>
              <a:buChar char="ü"/>
            </a:pPr>
            <a:r>
              <a:rPr lang="en-US" altLang="x-none" sz="2800">
                <a:solidFill>
                  <a:srgbClr val="FF0000"/>
                </a:solidFill>
              </a:rPr>
              <a:t>Stay away from </a:t>
            </a:r>
            <a:r>
              <a:rPr lang="en-US" altLang="x-none" sz="2800" b="1" u="sng">
                <a:solidFill>
                  <a:srgbClr val="FF0000"/>
                </a:solidFill>
              </a:rPr>
              <a:t>propellers</a:t>
            </a:r>
            <a:endParaRPr lang="en-US" altLang="x-none" sz="2800">
              <a:solidFill>
                <a:srgbClr val="FF0000"/>
              </a:solidFill>
            </a:endParaRPr>
          </a:p>
          <a:p>
            <a:pPr eaLnBrk="1" hangingPunct="1">
              <a:lnSpc>
                <a:spcPct val="90000"/>
              </a:lnSpc>
              <a:spcBef>
                <a:spcPts val="600"/>
              </a:spcBef>
              <a:buClr>
                <a:srgbClr val="FF0000"/>
              </a:buClr>
              <a:buSzPct val="147000"/>
              <a:buFont typeface="Wingdings" charset="2"/>
              <a:buChar char="ü"/>
            </a:pPr>
            <a:r>
              <a:rPr lang="en-US" altLang="x-none" sz="2800">
                <a:solidFill>
                  <a:srgbClr val="2D2DB5"/>
                </a:solidFill>
              </a:rPr>
              <a:t>Stay off of runways and stay clear of taxiing aircraft</a:t>
            </a:r>
          </a:p>
          <a:p>
            <a:pPr eaLnBrk="1" hangingPunct="1">
              <a:lnSpc>
                <a:spcPct val="90000"/>
              </a:lnSpc>
              <a:spcBef>
                <a:spcPts val="600"/>
              </a:spcBef>
              <a:buClr>
                <a:srgbClr val="FF0000"/>
              </a:buClr>
              <a:buSzPct val="147000"/>
              <a:buFont typeface="Wingdings" charset="2"/>
              <a:buChar char="ü"/>
            </a:pPr>
            <a:r>
              <a:rPr lang="en-US" altLang="x-none" sz="2800">
                <a:solidFill>
                  <a:srgbClr val="2D2DB5"/>
                </a:solidFill>
              </a:rPr>
              <a:t> Wear seatbelt </a:t>
            </a:r>
            <a:r>
              <a:rPr lang="en-US" altLang="x-none" sz="2800" b="1">
                <a:solidFill>
                  <a:srgbClr val="2D2DB5"/>
                </a:solidFill>
              </a:rPr>
              <a:t>at all </a:t>
            </a:r>
            <a:r>
              <a:rPr lang="en-US" altLang="x-none" sz="2800">
                <a:solidFill>
                  <a:srgbClr val="2D2DB5"/>
                </a:solidFill>
              </a:rPr>
              <a:t>times</a:t>
            </a:r>
          </a:p>
          <a:p>
            <a:pPr eaLnBrk="1" hangingPunct="1">
              <a:lnSpc>
                <a:spcPct val="90000"/>
              </a:lnSpc>
              <a:spcBef>
                <a:spcPts val="600"/>
              </a:spcBef>
              <a:buClr>
                <a:srgbClr val="FF0000"/>
              </a:buClr>
              <a:buSzPct val="147000"/>
              <a:buFont typeface="Wingdings" charset="2"/>
              <a:buChar char="ü"/>
            </a:pPr>
            <a:r>
              <a:rPr lang="en-US" altLang="x-none" sz="2800">
                <a:solidFill>
                  <a:srgbClr val="2D2DB5"/>
                </a:solidFill>
              </a:rPr>
              <a:t> Obey all instructions from the pilot &amp; ground crew</a:t>
            </a:r>
          </a:p>
          <a:p>
            <a:pPr eaLnBrk="1" hangingPunct="1">
              <a:lnSpc>
                <a:spcPct val="90000"/>
              </a:lnSpc>
              <a:spcBef>
                <a:spcPts val="600"/>
              </a:spcBef>
              <a:buClr>
                <a:srgbClr val="FF0000"/>
              </a:buClr>
              <a:buSzPct val="147000"/>
              <a:buFont typeface="Wingdings" charset="2"/>
              <a:buChar char="ü"/>
            </a:pPr>
            <a:r>
              <a:rPr lang="en-US" altLang="x-none" sz="2800">
                <a:solidFill>
                  <a:srgbClr val="2D2DB5"/>
                </a:solidFill>
              </a:rPr>
              <a:t> In general, do not touch aircraft</a:t>
            </a:r>
          </a:p>
          <a:p>
            <a:pPr eaLnBrk="1" hangingPunct="1">
              <a:lnSpc>
                <a:spcPct val="90000"/>
              </a:lnSpc>
              <a:spcBef>
                <a:spcPts val="600"/>
              </a:spcBef>
              <a:buClr>
                <a:srgbClr val="FF0000"/>
              </a:buClr>
              <a:buSzPct val="147000"/>
              <a:buFont typeface="Wingdings" charset="2"/>
              <a:buChar char="ü"/>
            </a:pPr>
            <a:r>
              <a:rPr lang="en-US" altLang="x-none" sz="2800">
                <a:solidFill>
                  <a:srgbClr val="2D2DB5"/>
                </a:solidFill>
              </a:rPr>
              <a:t> When entering and exiting an aircraft, watch for  </a:t>
            </a:r>
            <a:r>
              <a:rPr lang="en-US" altLang="en-US" sz="2800">
                <a:solidFill>
                  <a:srgbClr val="2D2DB5"/>
                </a:solidFill>
              </a:rPr>
              <a:t>“</a:t>
            </a:r>
            <a:r>
              <a:rPr lang="en-US" altLang="x-none" sz="2800">
                <a:solidFill>
                  <a:srgbClr val="2D2DB5"/>
                </a:solidFill>
              </a:rPr>
              <a:t>NO STEP</a:t>
            </a:r>
            <a:r>
              <a:rPr lang="en-US" altLang="en-US" sz="2800">
                <a:solidFill>
                  <a:srgbClr val="2D2DB5"/>
                </a:solidFill>
              </a:rPr>
              <a:t>”</a:t>
            </a:r>
            <a:r>
              <a:rPr lang="en-US" altLang="x-none" sz="2800">
                <a:solidFill>
                  <a:srgbClr val="2D2DB5"/>
                </a:solidFill>
              </a:rPr>
              <a:t> signs</a:t>
            </a:r>
          </a:p>
          <a:p>
            <a:pPr eaLnBrk="1" hangingPunct="1">
              <a:lnSpc>
                <a:spcPct val="90000"/>
              </a:lnSpc>
              <a:spcBef>
                <a:spcPts val="600"/>
              </a:spcBef>
              <a:buClr>
                <a:srgbClr val="FF0000"/>
              </a:buClr>
              <a:buSzPct val="147000"/>
              <a:buFont typeface="Wingdings" charset="2"/>
              <a:buChar char="ü"/>
            </a:pPr>
            <a:r>
              <a:rPr lang="en-US" altLang="x-none" sz="2800">
                <a:solidFill>
                  <a:srgbClr val="2D2DB5"/>
                </a:solidFill>
              </a:rPr>
              <a:t> Don</a:t>
            </a:r>
            <a:r>
              <a:rPr lang="en-US" altLang="en-US" sz="2800">
                <a:solidFill>
                  <a:srgbClr val="2D2DB5"/>
                </a:solidFill>
              </a:rPr>
              <a:t>’</a:t>
            </a:r>
            <a:r>
              <a:rPr lang="en-US" altLang="x-none" sz="2800">
                <a:solidFill>
                  <a:srgbClr val="2D2DB5"/>
                </a:solidFill>
              </a:rPr>
              <a:t>t bother the pilot during take-off and landing</a:t>
            </a:r>
          </a:p>
        </p:txBody>
      </p:sp>
    </p:spTree>
  </p:cSld>
  <p:clrMapOvr>
    <a:masterClrMapping/>
  </p:clrMapOvr>
  <p:transition spd="med">
    <p:circl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Text Box 1"/>
          <p:cNvSpPr txBox="1">
            <a:spLocks noChangeArrowheads="1"/>
          </p:cNvSpPr>
          <p:nvPr/>
        </p:nvSpPr>
        <p:spPr bwMode="auto">
          <a:xfrm>
            <a:off x="609600" y="381000"/>
            <a:ext cx="8001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b"/>
          <a:lstStyle>
            <a:lvl1pPr>
              <a:spcBef>
                <a:spcPts val="8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40458C"/>
                </a:solidFill>
                <a:latin typeface="Tahoma" charset="0"/>
                <a:ea typeface="SimSun" charset="-122"/>
              </a:defRPr>
            </a:lvl1pPr>
            <a:lvl2pPr>
              <a:spcBef>
                <a:spcPts val="7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40458C"/>
                </a:solidFill>
                <a:latin typeface="Tahoma" charset="0"/>
                <a:ea typeface="SimSun" charset="-122"/>
              </a:defRPr>
            </a:lvl2pPr>
            <a:lvl3pPr>
              <a:spcBef>
                <a:spcPts val="6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40458C"/>
                </a:solidFill>
                <a:latin typeface="Tahoma" charset="0"/>
                <a:ea typeface="SimSun" charset="-122"/>
              </a:defRPr>
            </a:lvl3pPr>
            <a:lvl4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4pPr>
            <a:lvl5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5pPr>
            <a:lvl6pPr marL="25146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6pPr>
            <a:lvl7pPr marL="29718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7pPr>
            <a:lvl8pPr marL="34290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8pPr>
            <a:lvl9pPr marL="38862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9pPr>
          </a:lstStyle>
          <a:p>
            <a:pPr algn="ctr" eaLnBrk="1" hangingPunct="1">
              <a:spcBef>
                <a:spcPct val="0"/>
              </a:spcBef>
              <a:buClrTx/>
              <a:buFontTx/>
              <a:buNone/>
            </a:pPr>
            <a:r>
              <a:rPr lang="en-US" altLang="x-none" sz="4000">
                <a:solidFill>
                  <a:srgbClr val="660066"/>
                </a:solidFill>
              </a:rPr>
              <a:t>A Picture Preview of your Young Eagle Day</a:t>
            </a:r>
          </a:p>
        </p:txBody>
      </p:sp>
      <p:pic>
        <p:nvPicPr>
          <p:cNvPr id="142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613" y="1695450"/>
            <a:ext cx="7900987" cy="478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ransition spd="med">
    <p:circl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Title 1"/>
          <p:cNvSpPr>
            <a:spLocks noGrp="1"/>
          </p:cNvSpPr>
          <p:nvPr>
            <p:ph type="title"/>
          </p:nvPr>
        </p:nvSpPr>
        <p:spPr>
          <a:xfrm>
            <a:off x="609600" y="304800"/>
            <a:ext cx="7770813" cy="762000"/>
          </a:xfrm>
        </p:spPr>
        <p:txBody>
          <a:bodyPr/>
          <a:lstStyle/>
          <a:p>
            <a:pPr algn="ctr"/>
            <a:r>
              <a:rPr lang="en-US" altLang="x-none"/>
              <a:t>Where we'll be flying</a:t>
            </a:r>
          </a:p>
        </p:txBody>
      </p:sp>
      <p:pic>
        <p:nvPicPr>
          <p:cNvPr id="14131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447800"/>
            <a:ext cx="80772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SCN369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612" y="457200"/>
            <a:ext cx="7900988" cy="592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defRPr/>
            </a:pPr>
            <a:endParaRPr lang="en-US">
              <a:cs typeface="+mj-cs"/>
            </a:endParaRPr>
          </a:p>
        </p:txBody>
      </p:sp>
      <p:sp>
        <p:nvSpPr>
          <p:cNvPr id="57347" name="Rectangle 3" descr="Rectangle: Click to edit Master text styles&#13;&#10;Second level&#13;&#10;Third level&#13;&#10;Fourth level&#13;&#10;Fifth level"/>
          <p:cNvSpPr>
            <a:spLocks noGrp="1" noChangeArrowheads="1"/>
          </p:cNvSpPr>
          <p:nvPr>
            <p:ph type="body" idx="1"/>
          </p:nvPr>
        </p:nvSpPr>
        <p:spPr/>
        <p:txBody>
          <a:bodyPr/>
          <a:lstStyle/>
          <a:p>
            <a:pPr eaLnBrk="1" hangingPunct="1">
              <a:buFont typeface="Wingdings" charset="0"/>
              <a:buBlip>
                <a:blip r:embed="rId3"/>
              </a:buBlip>
              <a:defRPr/>
            </a:pPr>
            <a:endParaRPr lang="en-US">
              <a:cs typeface="+mn-cs"/>
            </a:endParaRPr>
          </a:p>
        </p:txBody>
      </p:sp>
      <p:pic>
        <p:nvPicPr>
          <p:cNvPr id="145411" name="Picture 4" descr="DSCN36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00" y="466725"/>
            <a:ext cx="7900988" cy="592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5812592"/>
      </p:ext>
    </p:extLst>
  </p:cSld>
  <p:clrMapOvr>
    <a:masterClrMapping/>
  </p:clrMapOvr>
  <p:transition spd="slow"/>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781050"/>
            <a:ext cx="5257800" cy="394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47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2819400"/>
            <a:ext cx="5029200"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47459" name="Text Box 3"/>
          <p:cNvSpPr txBox="1">
            <a:spLocks noChangeArrowheads="1"/>
          </p:cNvSpPr>
          <p:nvPr/>
        </p:nvSpPr>
        <p:spPr bwMode="auto">
          <a:xfrm>
            <a:off x="914400" y="228600"/>
            <a:ext cx="7848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spcBef>
                <a:spcPts val="8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40458C"/>
                </a:solidFill>
                <a:latin typeface="Tahoma" charset="0"/>
                <a:ea typeface="SimSun" charset="-122"/>
              </a:defRPr>
            </a:lvl1pPr>
            <a:lvl2pPr>
              <a:spcBef>
                <a:spcPts val="7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40458C"/>
                </a:solidFill>
                <a:latin typeface="Tahoma" charset="0"/>
                <a:ea typeface="SimSun" charset="-122"/>
              </a:defRPr>
            </a:lvl2pPr>
            <a:lvl3pPr>
              <a:spcBef>
                <a:spcPts val="6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40458C"/>
                </a:solidFill>
                <a:latin typeface="Tahoma" charset="0"/>
                <a:ea typeface="SimSun" charset="-122"/>
              </a:defRPr>
            </a:lvl3pPr>
            <a:lvl4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4pPr>
            <a:lvl5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5pPr>
            <a:lvl6pPr marL="25146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6pPr>
            <a:lvl7pPr marL="29718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7pPr>
            <a:lvl8pPr marL="34290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8pPr>
            <a:lvl9pPr marL="38862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9pPr>
          </a:lstStyle>
          <a:p>
            <a:pPr algn="r" eaLnBrk="1" hangingPunct="1">
              <a:spcBef>
                <a:spcPts val="1500"/>
              </a:spcBef>
              <a:buClrTx/>
              <a:buSzPct val="110000"/>
              <a:buFontTx/>
              <a:buNone/>
            </a:pPr>
            <a:r>
              <a:rPr lang="en-US" altLang="x-none" sz="2400">
                <a:solidFill>
                  <a:srgbClr val="2D2DB5"/>
                </a:solidFill>
              </a:rPr>
              <a:t>The Pilot will help you into the plane and make sure your seatbelt is secure.</a:t>
            </a:r>
          </a:p>
        </p:txBody>
      </p:sp>
      <p:sp>
        <p:nvSpPr>
          <p:cNvPr id="147460" name="TextBox 1"/>
          <p:cNvSpPr txBox="1">
            <a:spLocks noChangeArrowheads="1"/>
          </p:cNvSpPr>
          <p:nvPr/>
        </p:nvSpPr>
        <p:spPr bwMode="auto">
          <a:xfrm>
            <a:off x="304800" y="4754563"/>
            <a:ext cx="34290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Clr>
                <a:srgbClr val="000000"/>
              </a:buClr>
              <a:buSzPct val="100000"/>
              <a:buFont typeface="Times New Roman" charset="0"/>
              <a:buNone/>
            </a:pPr>
            <a:r>
              <a:rPr lang="en-US" altLang="x-none">
                <a:solidFill>
                  <a:srgbClr val="000000"/>
                </a:solidFill>
              </a:rPr>
              <a:t>Some airplanes have doors – others are "convertibles" and the climb in thru the "roof"</a:t>
            </a:r>
          </a:p>
        </p:txBody>
      </p:sp>
    </p:spTree>
  </p:cSld>
  <p:clrMapOvr>
    <a:masterClrMapping/>
  </p:clrMapOvr>
  <p:transition spd="med">
    <p:circl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5" name="Picture 1"/>
          <p:cNvPicPr>
            <a:picLocks noChangeAspect="1" noChangeArrowheads="1"/>
          </p:cNvPicPr>
          <p:nvPr/>
        </p:nvPicPr>
        <p:blipFill>
          <a:blip r:embed="rId3">
            <a:extLst>
              <a:ext uri="{28A0092B-C50C-407E-A947-70E740481C1C}">
                <a14:useLocalDpi xmlns:a14="http://schemas.microsoft.com/office/drawing/2010/main" val="0"/>
              </a:ext>
            </a:extLst>
          </a:blip>
          <a:srcRect l="12331" t="12325" r="10957" b="10956"/>
          <a:stretch>
            <a:fillRect/>
          </a:stretch>
        </p:blipFill>
        <p:spPr bwMode="auto">
          <a:xfrm>
            <a:off x="0" y="4164013"/>
            <a:ext cx="4038600" cy="269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49506" name="Picture 2"/>
          <p:cNvPicPr>
            <a:picLocks noChangeAspect="1" noChangeArrowheads="1"/>
          </p:cNvPicPr>
          <p:nvPr/>
        </p:nvPicPr>
        <p:blipFill>
          <a:blip r:embed="rId4">
            <a:extLst>
              <a:ext uri="{28A0092B-C50C-407E-A947-70E740481C1C}">
                <a14:useLocalDpi xmlns:a14="http://schemas.microsoft.com/office/drawing/2010/main" val="0"/>
              </a:ext>
            </a:extLst>
          </a:blip>
          <a:srcRect l="21599" t="21588" r="22398" b="22414"/>
          <a:stretch>
            <a:fillRect/>
          </a:stretch>
        </p:blipFill>
        <p:spPr bwMode="auto">
          <a:xfrm>
            <a:off x="2743200" y="2133600"/>
            <a:ext cx="4114800" cy="274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49507" name="Picture 3"/>
          <p:cNvPicPr>
            <a:picLocks noChangeAspect="1" noChangeArrowheads="1"/>
          </p:cNvPicPr>
          <p:nvPr/>
        </p:nvPicPr>
        <p:blipFill>
          <a:blip r:embed="rId5">
            <a:extLst>
              <a:ext uri="{28A0092B-C50C-407E-A947-70E740481C1C}">
                <a14:useLocalDpi xmlns:a14="http://schemas.microsoft.com/office/drawing/2010/main" val="0"/>
              </a:ext>
            </a:extLst>
          </a:blip>
          <a:srcRect l="26866" t="26842" r="21294" b="21269"/>
          <a:stretch>
            <a:fillRect/>
          </a:stretch>
        </p:blipFill>
        <p:spPr bwMode="auto">
          <a:xfrm>
            <a:off x="5029200" y="0"/>
            <a:ext cx="3733800" cy="249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49508" name="Text Box 4"/>
          <p:cNvSpPr txBox="1">
            <a:spLocks noChangeArrowheads="1"/>
          </p:cNvSpPr>
          <p:nvPr/>
        </p:nvSpPr>
        <p:spPr bwMode="auto">
          <a:xfrm>
            <a:off x="381000" y="381000"/>
            <a:ext cx="3276600" cy="1271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spcBef>
                <a:spcPts val="8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40458C"/>
                </a:solidFill>
                <a:latin typeface="Tahoma" charset="0"/>
                <a:ea typeface="SimSun" charset="-122"/>
              </a:defRPr>
            </a:lvl1pPr>
            <a:lvl2pPr>
              <a:spcBef>
                <a:spcPts val="7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40458C"/>
                </a:solidFill>
                <a:latin typeface="Tahoma" charset="0"/>
                <a:ea typeface="SimSun" charset="-122"/>
              </a:defRPr>
            </a:lvl2pPr>
            <a:lvl3pPr>
              <a:spcBef>
                <a:spcPts val="6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40458C"/>
                </a:solidFill>
                <a:latin typeface="Tahoma" charset="0"/>
                <a:ea typeface="SimSun" charset="-122"/>
              </a:defRPr>
            </a:lvl3pPr>
            <a:lvl4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4pPr>
            <a:lvl5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5pPr>
            <a:lvl6pPr marL="25146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6pPr>
            <a:lvl7pPr marL="29718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7pPr>
            <a:lvl8pPr marL="34290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8pPr>
            <a:lvl9pPr marL="38862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9pPr>
          </a:lstStyle>
          <a:p>
            <a:pPr eaLnBrk="1" hangingPunct="1">
              <a:spcBef>
                <a:spcPts val="1500"/>
              </a:spcBef>
              <a:buClrTx/>
              <a:buSzPct val="110000"/>
              <a:buFontTx/>
              <a:buNone/>
            </a:pPr>
            <a:r>
              <a:rPr lang="en-US" altLang="x-none"/>
              <a:t>Time to fly!</a:t>
            </a:r>
          </a:p>
          <a:p>
            <a:pPr eaLnBrk="1" hangingPunct="1">
              <a:spcBef>
                <a:spcPts val="1500"/>
              </a:spcBef>
              <a:buClrTx/>
              <a:buSzPct val="110000"/>
              <a:buFontTx/>
              <a:buNone/>
            </a:pPr>
            <a:r>
              <a:rPr lang="en-US" altLang="x-none"/>
              <a:t>Up, Up &amp; Away!</a:t>
            </a:r>
          </a:p>
        </p:txBody>
      </p:sp>
    </p:spTree>
  </p:cSld>
  <p:clrMapOvr>
    <a:masterClrMapping/>
  </p:clrMapOvr>
  <p:transition spd="med">
    <p:circl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52400"/>
            <a:ext cx="4572000" cy="304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1554" name="Picture 2"/>
          <p:cNvPicPr>
            <a:picLocks noChangeAspect="1" noChangeArrowheads="1"/>
          </p:cNvPicPr>
          <p:nvPr/>
        </p:nvPicPr>
        <p:blipFill>
          <a:blip r:embed="rId4">
            <a:extLst>
              <a:ext uri="{28A0092B-C50C-407E-A947-70E740481C1C}">
                <a14:useLocalDpi xmlns:a14="http://schemas.microsoft.com/office/drawing/2010/main" val="0"/>
              </a:ext>
            </a:extLst>
          </a:blip>
          <a:srcRect r="8696"/>
          <a:stretch>
            <a:fillRect/>
          </a:stretch>
        </p:blipFill>
        <p:spPr bwMode="auto">
          <a:xfrm>
            <a:off x="304800" y="3132138"/>
            <a:ext cx="4953000"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1555" name="Picture 3"/>
          <p:cNvPicPr>
            <a:picLocks noChangeAspect="1" noChangeArrowheads="1"/>
          </p:cNvPicPr>
          <p:nvPr/>
        </p:nvPicPr>
        <p:blipFill>
          <a:blip r:embed="rId5">
            <a:extLst>
              <a:ext uri="{28A0092B-C50C-407E-A947-70E740481C1C}">
                <a14:useLocalDpi xmlns:a14="http://schemas.microsoft.com/office/drawing/2010/main" val="0"/>
              </a:ext>
            </a:extLst>
          </a:blip>
          <a:srcRect l="42351" t="15303" r="11763"/>
          <a:stretch>
            <a:fillRect/>
          </a:stretch>
        </p:blipFill>
        <p:spPr bwMode="auto">
          <a:xfrm>
            <a:off x="6096000" y="2819400"/>
            <a:ext cx="2230438" cy="390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51556" name="Text Box 4"/>
          <p:cNvSpPr txBox="1">
            <a:spLocks noChangeArrowheads="1"/>
          </p:cNvSpPr>
          <p:nvPr/>
        </p:nvSpPr>
        <p:spPr bwMode="auto">
          <a:xfrm>
            <a:off x="1371600" y="1905000"/>
            <a:ext cx="26670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spcBef>
                <a:spcPts val="8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40458C"/>
                </a:solidFill>
                <a:latin typeface="Tahoma" charset="0"/>
                <a:ea typeface="SimSun" charset="-122"/>
              </a:defRPr>
            </a:lvl1pPr>
            <a:lvl2pPr>
              <a:spcBef>
                <a:spcPts val="7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40458C"/>
                </a:solidFill>
                <a:latin typeface="Tahoma" charset="0"/>
                <a:ea typeface="SimSun" charset="-122"/>
              </a:defRPr>
            </a:lvl2pPr>
            <a:lvl3pPr>
              <a:spcBef>
                <a:spcPts val="6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40458C"/>
                </a:solidFill>
                <a:latin typeface="Tahoma" charset="0"/>
                <a:ea typeface="SimSun" charset="-122"/>
              </a:defRPr>
            </a:lvl3pPr>
            <a:lvl4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4pPr>
            <a:lvl5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5pPr>
            <a:lvl6pPr marL="25146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6pPr>
            <a:lvl7pPr marL="29718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7pPr>
            <a:lvl8pPr marL="34290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8pPr>
            <a:lvl9pPr marL="38862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9pPr>
          </a:lstStyle>
          <a:p>
            <a:pPr eaLnBrk="1" hangingPunct="1">
              <a:spcBef>
                <a:spcPts val="1500"/>
              </a:spcBef>
              <a:buClrTx/>
              <a:buSzPct val="110000"/>
              <a:buFontTx/>
              <a:buNone/>
            </a:pPr>
            <a:r>
              <a:rPr lang="en-US" altLang="x-none"/>
              <a:t>In the Air</a:t>
            </a:r>
          </a:p>
        </p:txBody>
      </p:sp>
    </p:spTree>
  </p:cSld>
  <p:clrMapOvr>
    <a:masterClrMapping/>
  </p:clrMapOvr>
  <p:transition spd="med">
    <p:circl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304800"/>
            <a:ext cx="6477000" cy="431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3602" name="Picture 2"/>
          <p:cNvPicPr>
            <a:picLocks noChangeAspect="1" noChangeArrowheads="1"/>
          </p:cNvPicPr>
          <p:nvPr/>
        </p:nvPicPr>
        <p:blipFill>
          <a:blip r:embed="rId4">
            <a:extLst>
              <a:ext uri="{28A0092B-C50C-407E-A947-70E740481C1C}">
                <a14:useLocalDpi xmlns:a14="http://schemas.microsoft.com/office/drawing/2010/main" val="0"/>
              </a:ext>
            </a:extLst>
          </a:blip>
          <a:srcRect l="19666" t="37726" r="19666" b="20297"/>
          <a:stretch>
            <a:fillRect/>
          </a:stretch>
        </p:blipFill>
        <p:spPr bwMode="auto">
          <a:xfrm>
            <a:off x="4876800" y="4876800"/>
            <a:ext cx="39624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3603" name="Picture 3"/>
          <p:cNvPicPr>
            <a:picLocks noChangeAspect="1" noChangeArrowheads="1"/>
          </p:cNvPicPr>
          <p:nvPr/>
        </p:nvPicPr>
        <p:blipFill>
          <a:blip r:embed="rId5">
            <a:extLst>
              <a:ext uri="{28A0092B-C50C-407E-A947-70E740481C1C}">
                <a14:useLocalDpi xmlns:a14="http://schemas.microsoft.com/office/drawing/2010/main" val="0"/>
              </a:ext>
            </a:extLst>
          </a:blip>
          <a:srcRect l="29851" t="31329" b="23914"/>
          <a:stretch>
            <a:fillRect/>
          </a:stretch>
        </p:blipFill>
        <p:spPr bwMode="auto">
          <a:xfrm>
            <a:off x="304800" y="4876800"/>
            <a:ext cx="42672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53604" name="Text Box 4"/>
          <p:cNvSpPr txBox="1">
            <a:spLocks noChangeArrowheads="1"/>
          </p:cNvSpPr>
          <p:nvPr/>
        </p:nvSpPr>
        <p:spPr bwMode="auto">
          <a:xfrm>
            <a:off x="609600" y="1600200"/>
            <a:ext cx="2667000" cy="192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spcBef>
                <a:spcPts val="8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40458C"/>
                </a:solidFill>
                <a:latin typeface="Tahoma" charset="0"/>
                <a:ea typeface="SimSun" charset="-122"/>
              </a:defRPr>
            </a:lvl1pPr>
            <a:lvl2pPr>
              <a:spcBef>
                <a:spcPts val="7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40458C"/>
                </a:solidFill>
                <a:latin typeface="Tahoma" charset="0"/>
                <a:ea typeface="SimSun" charset="-122"/>
              </a:defRPr>
            </a:lvl2pPr>
            <a:lvl3pPr>
              <a:spcBef>
                <a:spcPts val="6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40458C"/>
                </a:solidFill>
                <a:latin typeface="Tahoma" charset="0"/>
                <a:ea typeface="SimSun" charset="-122"/>
              </a:defRPr>
            </a:lvl3pPr>
            <a:lvl4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4pPr>
            <a:lvl5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5pPr>
            <a:lvl6pPr marL="25146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6pPr>
            <a:lvl7pPr marL="29718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7pPr>
            <a:lvl8pPr marL="34290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8pPr>
            <a:lvl9pPr marL="38862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9pPr>
          </a:lstStyle>
          <a:p>
            <a:pPr eaLnBrk="1" hangingPunct="1">
              <a:spcBef>
                <a:spcPct val="0"/>
              </a:spcBef>
              <a:buClrTx/>
              <a:buSzPct val="110000"/>
              <a:buFontTx/>
              <a:buNone/>
            </a:pPr>
            <a:r>
              <a:rPr lang="en-US" altLang="x-none" sz="2400">
                <a:solidFill>
                  <a:srgbClr val="2D2DB5"/>
                </a:solidFill>
              </a:rPr>
              <a:t>But at some </a:t>
            </a:r>
          </a:p>
          <a:p>
            <a:pPr eaLnBrk="1" hangingPunct="1">
              <a:spcBef>
                <a:spcPct val="0"/>
              </a:spcBef>
              <a:buClrTx/>
              <a:buSzPct val="110000"/>
              <a:buFontTx/>
              <a:buNone/>
            </a:pPr>
            <a:r>
              <a:rPr lang="en-US" altLang="x-none" sz="2400">
                <a:solidFill>
                  <a:srgbClr val="2D2DB5"/>
                </a:solidFill>
              </a:rPr>
              <a:t>point, you </a:t>
            </a:r>
          </a:p>
          <a:p>
            <a:pPr eaLnBrk="1" hangingPunct="1">
              <a:spcBef>
                <a:spcPct val="0"/>
              </a:spcBef>
              <a:buClrTx/>
              <a:buSzPct val="110000"/>
              <a:buFontTx/>
              <a:buNone/>
            </a:pPr>
            <a:r>
              <a:rPr lang="en-US" altLang="x-none" sz="2400">
                <a:solidFill>
                  <a:srgbClr val="2D2DB5"/>
                </a:solidFill>
              </a:rPr>
              <a:t>have to </a:t>
            </a:r>
          </a:p>
          <a:p>
            <a:pPr eaLnBrk="1" hangingPunct="1">
              <a:spcBef>
                <a:spcPct val="0"/>
              </a:spcBef>
              <a:buClrTx/>
              <a:buSzPct val="110000"/>
              <a:buFontTx/>
              <a:buNone/>
            </a:pPr>
            <a:r>
              <a:rPr lang="en-US" altLang="x-none" sz="2400">
                <a:solidFill>
                  <a:srgbClr val="2D2DB5"/>
                </a:solidFill>
              </a:rPr>
              <a:t>come back </a:t>
            </a:r>
          </a:p>
          <a:p>
            <a:pPr eaLnBrk="1" hangingPunct="1">
              <a:spcBef>
                <a:spcPct val="0"/>
              </a:spcBef>
              <a:buClrTx/>
              <a:buSzPct val="110000"/>
              <a:buFontTx/>
              <a:buNone/>
            </a:pPr>
            <a:r>
              <a:rPr lang="en-US" altLang="x-none" sz="2400">
                <a:solidFill>
                  <a:srgbClr val="2D2DB5"/>
                </a:solidFill>
              </a:rPr>
              <a:t>to land</a:t>
            </a:r>
          </a:p>
        </p:txBody>
      </p:sp>
    </p:spTree>
  </p:cSld>
  <p:clrMapOvr>
    <a:masterClrMapping/>
  </p:clrMapOvr>
  <p:transition spd="med">
    <p:circl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4500" y="1054100"/>
            <a:ext cx="8229600" cy="474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6" name="Rectangle 4"/>
          <p:cNvSpPr>
            <a:spLocks noChangeArrowheads="1"/>
          </p:cNvSpPr>
          <p:nvPr/>
        </p:nvSpPr>
        <p:spPr bwMode="auto">
          <a:xfrm>
            <a:off x="2286000" y="381000"/>
            <a:ext cx="51181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SzPct val="100000"/>
            </a:pPr>
            <a:r>
              <a:rPr lang="en-US" altLang="x-none" sz="2800">
                <a:solidFill>
                  <a:srgbClr val="660066"/>
                </a:solidFill>
              </a:rPr>
              <a:t>Getting to Front Range Airport:</a:t>
            </a:r>
          </a:p>
        </p:txBody>
      </p:sp>
      <p:pic>
        <p:nvPicPr>
          <p:cNvPr id="3686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 y="990600"/>
            <a:ext cx="8229600" cy="474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Text Box 1"/>
          <p:cNvSpPr txBox="1">
            <a:spLocks noChangeArrowheads="1"/>
          </p:cNvSpPr>
          <p:nvPr/>
        </p:nvSpPr>
        <p:spPr bwMode="auto">
          <a:xfrm>
            <a:off x="609600" y="304800"/>
            <a:ext cx="77724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b"/>
          <a:lstStyle>
            <a:lvl1pPr>
              <a:spcBef>
                <a:spcPts val="8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40458C"/>
                </a:solidFill>
                <a:latin typeface="Tahoma" charset="0"/>
                <a:ea typeface="SimSun" charset="-122"/>
              </a:defRPr>
            </a:lvl1pPr>
            <a:lvl2pPr>
              <a:spcBef>
                <a:spcPts val="7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40458C"/>
                </a:solidFill>
                <a:latin typeface="Tahoma" charset="0"/>
                <a:ea typeface="SimSun" charset="-122"/>
              </a:defRPr>
            </a:lvl2pPr>
            <a:lvl3pPr>
              <a:spcBef>
                <a:spcPts val="6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40458C"/>
                </a:solidFill>
                <a:latin typeface="Tahoma" charset="0"/>
                <a:ea typeface="SimSun" charset="-122"/>
              </a:defRPr>
            </a:lvl3pPr>
            <a:lvl4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4pPr>
            <a:lvl5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5pPr>
            <a:lvl6pPr marL="25146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6pPr>
            <a:lvl7pPr marL="29718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7pPr>
            <a:lvl8pPr marL="34290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8pPr>
            <a:lvl9pPr marL="38862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9pPr>
          </a:lstStyle>
          <a:p>
            <a:pPr algn="ctr" eaLnBrk="1" hangingPunct="1">
              <a:spcBef>
                <a:spcPct val="0"/>
              </a:spcBef>
              <a:buClrTx/>
              <a:buFontTx/>
              <a:buNone/>
            </a:pPr>
            <a:r>
              <a:rPr lang="en-US" altLang="x-none" sz="4000">
                <a:solidFill>
                  <a:srgbClr val="660066"/>
                </a:solidFill>
              </a:rPr>
              <a:t>Good landings vs Great Landings?</a:t>
            </a:r>
          </a:p>
        </p:txBody>
      </p:sp>
      <p:sp>
        <p:nvSpPr>
          <p:cNvPr id="155650" name="Text Box 2"/>
          <p:cNvSpPr txBox="1">
            <a:spLocks noChangeArrowheads="1"/>
          </p:cNvSpPr>
          <p:nvPr/>
        </p:nvSpPr>
        <p:spPr bwMode="auto">
          <a:xfrm>
            <a:off x="685800" y="1905000"/>
            <a:ext cx="8153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571500" indent="-571500">
              <a:spcBef>
                <a:spcPts val="800"/>
              </a:spcBef>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rgbClr val="40458C"/>
                </a:solidFill>
                <a:latin typeface="Tahoma" charset="0"/>
                <a:ea typeface="SimSun" charset="-122"/>
              </a:defRPr>
            </a:lvl1pPr>
            <a:lvl2pPr>
              <a:spcBef>
                <a:spcPts val="700"/>
              </a:spcBef>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rgbClr val="40458C"/>
                </a:solidFill>
                <a:latin typeface="Tahoma" charset="0"/>
                <a:ea typeface="SimSun" charset="-122"/>
              </a:defRPr>
            </a:lvl2pPr>
            <a:lvl3pPr>
              <a:spcBef>
                <a:spcPts val="600"/>
              </a:spcBef>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rgbClr val="40458C"/>
                </a:solidFill>
                <a:latin typeface="Tahoma" charset="0"/>
                <a:ea typeface="SimSun" charset="-122"/>
              </a:defRPr>
            </a:lvl3pPr>
            <a:lvl4pPr>
              <a:spcBef>
                <a:spcPts val="500"/>
              </a:spcBef>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4pPr>
            <a:lvl5pPr>
              <a:spcBef>
                <a:spcPts val="500"/>
              </a:spcBef>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5pPr>
            <a:lvl6pPr marL="2514600" indent="-228600" defTabSz="457200" eaLnBrk="0" fontAlgn="base" hangingPunct="0">
              <a:spcBef>
                <a:spcPts val="50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6pPr>
            <a:lvl7pPr marL="2971800" indent="-228600" defTabSz="457200" eaLnBrk="0" fontAlgn="base" hangingPunct="0">
              <a:spcBef>
                <a:spcPts val="50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7pPr>
            <a:lvl8pPr marL="3429000" indent="-228600" defTabSz="457200" eaLnBrk="0" fontAlgn="base" hangingPunct="0">
              <a:spcBef>
                <a:spcPts val="50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8pPr>
            <a:lvl9pPr marL="3886200" indent="-228600" defTabSz="457200" eaLnBrk="0" fontAlgn="base" hangingPunct="0">
              <a:spcBef>
                <a:spcPts val="50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9pPr>
          </a:lstStyle>
          <a:p>
            <a:pPr eaLnBrk="1" hangingPunct="1">
              <a:buClr>
                <a:srgbClr val="6F89F7"/>
              </a:buClr>
              <a:buSzPct val="110000"/>
              <a:buFont typeface="Wingdings" charset="2"/>
              <a:buChar char="ü"/>
            </a:pPr>
            <a:endParaRPr lang="en-US" altLang="x-none" sz="4000">
              <a:solidFill>
                <a:srgbClr val="2D2DB5"/>
              </a:solidFill>
              <a:latin typeface="Wingdings" charset="2"/>
            </a:endParaRPr>
          </a:p>
        </p:txBody>
      </p:sp>
    </p:spTree>
  </p:cSld>
  <p:clrMapOvr>
    <a:masterClrMapping/>
  </p:clrMapOvr>
  <p:transition spd="med">
    <p:circl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Text Box 1"/>
          <p:cNvSpPr txBox="1">
            <a:spLocks noChangeArrowheads="1"/>
          </p:cNvSpPr>
          <p:nvPr/>
        </p:nvSpPr>
        <p:spPr bwMode="auto">
          <a:xfrm>
            <a:off x="609600" y="3048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b"/>
          <a:lstStyle>
            <a:lvl1pPr>
              <a:spcBef>
                <a:spcPts val="8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40458C"/>
                </a:solidFill>
                <a:latin typeface="Tahoma" charset="0"/>
                <a:ea typeface="SimSun" charset="-122"/>
              </a:defRPr>
            </a:lvl1pPr>
            <a:lvl2pPr>
              <a:spcBef>
                <a:spcPts val="7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40458C"/>
                </a:solidFill>
                <a:latin typeface="Tahoma" charset="0"/>
                <a:ea typeface="SimSun" charset="-122"/>
              </a:defRPr>
            </a:lvl2pPr>
            <a:lvl3pPr>
              <a:spcBef>
                <a:spcPts val="6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40458C"/>
                </a:solidFill>
                <a:latin typeface="Tahoma" charset="0"/>
                <a:ea typeface="SimSun" charset="-122"/>
              </a:defRPr>
            </a:lvl3pPr>
            <a:lvl4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4pPr>
            <a:lvl5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5pPr>
            <a:lvl6pPr marL="25146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6pPr>
            <a:lvl7pPr marL="29718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7pPr>
            <a:lvl8pPr marL="34290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8pPr>
            <a:lvl9pPr marL="38862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9pPr>
          </a:lstStyle>
          <a:p>
            <a:pPr algn="ctr" eaLnBrk="1" hangingPunct="1">
              <a:spcBef>
                <a:spcPct val="0"/>
              </a:spcBef>
              <a:buClrTx/>
              <a:buFontTx/>
              <a:buNone/>
            </a:pPr>
            <a:r>
              <a:rPr lang="en-US" altLang="x-none" sz="4000">
                <a:solidFill>
                  <a:srgbClr val="660066"/>
                </a:solidFill>
              </a:rPr>
              <a:t>Good landings vs Great Landings</a:t>
            </a:r>
          </a:p>
        </p:txBody>
      </p:sp>
      <p:sp>
        <p:nvSpPr>
          <p:cNvPr id="155650" name="Text Box 2"/>
          <p:cNvSpPr txBox="1">
            <a:spLocks noChangeArrowheads="1"/>
          </p:cNvSpPr>
          <p:nvPr/>
        </p:nvSpPr>
        <p:spPr bwMode="auto">
          <a:xfrm>
            <a:off x="685800" y="1905000"/>
            <a:ext cx="8153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571500" indent="-571500">
              <a:spcBef>
                <a:spcPts val="800"/>
              </a:spcBef>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rgbClr val="40458C"/>
                </a:solidFill>
                <a:latin typeface="Tahoma" charset="0"/>
                <a:ea typeface="SimSun" charset="-122"/>
              </a:defRPr>
            </a:lvl1pPr>
            <a:lvl2pPr>
              <a:spcBef>
                <a:spcPts val="700"/>
              </a:spcBef>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rgbClr val="40458C"/>
                </a:solidFill>
                <a:latin typeface="Tahoma" charset="0"/>
                <a:ea typeface="SimSun" charset="-122"/>
              </a:defRPr>
            </a:lvl2pPr>
            <a:lvl3pPr>
              <a:spcBef>
                <a:spcPts val="600"/>
              </a:spcBef>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rgbClr val="40458C"/>
                </a:solidFill>
                <a:latin typeface="Tahoma" charset="0"/>
                <a:ea typeface="SimSun" charset="-122"/>
              </a:defRPr>
            </a:lvl3pPr>
            <a:lvl4pPr>
              <a:spcBef>
                <a:spcPts val="500"/>
              </a:spcBef>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4pPr>
            <a:lvl5pPr>
              <a:spcBef>
                <a:spcPts val="500"/>
              </a:spcBef>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5pPr>
            <a:lvl6pPr marL="2514600" indent="-228600" defTabSz="457200" eaLnBrk="0" fontAlgn="base" hangingPunct="0">
              <a:spcBef>
                <a:spcPts val="50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6pPr>
            <a:lvl7pPr marL="2971800" indent="-228600" defTabSz="457200" eaLnBrk="0" fontAlgn="base" hangingPunct="0">
              <a:spcBef>
                <a:spcPts val="50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7pPr>
            <a:lvl8pPr marL="3429000" indent="-228600" defTabSz="457200" eaLnBrk="0" fontAlgn="base" hangingPunct="0">
              <a:spcBef>
                <a:spcPts val="50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8pPr>
            <a:lvl9pPr marL="3886200" indent="-228600" defTabSz="457200" eaLnBrk="0" fontAlgn="base" hangingPunct="0">
              <a:spcBef>
                <a:spcPts val="50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9pPr>
          </a:lstStyle>
          <a:p>
            <a:pPr eaLnBrk="1" hangingPunct="1">
              <a:buClr>
                <a:srgbClr val="6F89F7"/>
              </a:buClr>
              <a:buSzPct val="110000"/>
              <a:buFont typeface="Wingdings" charset="2"/>
              <a:buChar char="ü"/>
            </a:pPr>
            <a:r>
              <a:rPr lang="en-US" altLang="x-none" sz="4000">
                <a:solidFill>
                  <a:srgbClr val="2D2DB5"/>
                </a:solidFill>
              </a:rPr>
              <a:t>Good landing: Any landing that you can walk away from</a:t>
            </a:r>
          </a:p>
          <a:p>
            <a:pPr eaLnBrk="1" hangingPunct="1">
              <a:buClr>
                <a:srgbClr val="6F89F7"/>
              </a:buClr>
              <a:buSzPct val="110000"/>
              <a:buFont typeface="Wingdings" charset="2"/>
              <a:buChar char="ü"/>
            </a:pPr>
            <a:r>
              <a:rPr lang="en-US" altLang="x-none" sz="4000">
                <a:solidFill>
                  <a:srgbClr val="2D2DB5"/>
                </a:solidFill>
              </a:rPr>
              <a:t>Great Landing:  Any landing that you can re-use the airplane </a:t>
            </a:r>
            <a:r>
              <a:rPr lang="en-US" altLang="x-none" sz="4000">
                <a:solidFill>
                  <a:srgbClr val="2D2DB5"/>
                </a:solidFill>
                <a:latin typeface="Wingdings" charset="2"/>
              </a:rPr>
              <a:t></a:t>
            </a:r>
          </a:p>
        </p:txBody>
      </p:sp>
    </p:spTree>
    <p:extLst>
      <p:ext uri="{BB962C8B-B14F-4D97-AF65-F5344CB8AC3E}">
        <p14:creationId xmlns:p14="http://schemas.microsoft.com/office/powerpoint/2010/main" val="654887740"/>
      </p:ext>
    </p:extLst>
  </p:cSld>
  <p:clrMapOvr>
    <a:masterClrMapping/>
  </p:clrMapOvr>
  <p:transition spd="med">
    <p:circl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609600" y="-457200"/>
            <a:ext cx="7772400" cy="1905000"/>
          </a:xfrm>
        </p:spPr>
        <p:txBody>
          <a:bodyPr/>
          <a:lstStyle/>
          <a:p>
            <a:pPr eaLnBrk="1" hangingPunct="1">
              <a:defRPr/>
            </a:pPr>
            <a:r>
              <a:rPr lang="en-US">
                <a:cs typeface="+mj-cs"/>
              </a:rPr>
              <a:t>Results of a YE Flight:</a:t>
            </a:r>
            <a:br>
              <a:rPr lang="en-US">
                <a:cs typeface="+mj-cs"/>
              </a:rPr>
            </a:br>
            <a:endParaRPr lang="en-US">
              <a:cs typeface="+mj-cs"/>
            </a:endParaRPr>
          </a:p>
        </p:txBody>
      </p:sp>
      <p:sp>
        <p:nvSpPr>
          <p:cNvPr id="65539" name="Rectangle 3" descr="Rectangle: Click to edit Master text styles&#13;&#10;Second level&#13;&#10;Third level&#13;&#10;Fourth level&#13;&#10;Fifth level"/>
          <p:cNvSpPr>
            <a:spLocks noGrp="1" noChangeArrowheads="1"/>
          </p:cNvSpPr>
          <p:nvPr>
            <p:ph type="body" idx="1"/>
          </p:nvPr>
        </p:nvSpPr>
        <p:spPr/>
        <p:txBody>
          <a:bodyPr/>
          <a:lstStyle/>
          <a:p>
            <a:pPr eaLnBrk="1" hangingPunct="1">
              <a:buFont typeface="Wingdings" charset="0"/>
              <a:buBlip>
                <a:blip r:embed="rId3"/>
              </a:buBlip>
              <a:defRPr/>
            </a:pPr>
            <a:endParaRPr lang="en-US">
              <a:cs typeface="+mn-cs"/>
            </a:endParaRPr>
          </a:p>
        </p:txBody>
      </p:sp>
      <p:pic>
        <p:nvPicPr>
          <p:cNvPr id="157699" name="Picture 4" descr="pictureemmaforsliedsho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762000"/>
            <a:ext cx="12954000" cy="751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descr="Young Eagles 061403-5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2286000"/>
            <a:ext cx="57912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Young Eagles 061403-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381000"/>
            <a:ext cx="4953000"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4"/>
          <p:cNvSpPr txBox="1">
            <a:spLocks noChangeArrowheads="1"/>
          </p:cNvSpPr>
          <p:nvPr/>
        </p:nvSpPr>
        <p:spPr bwMode="auto">
          <a:xfrm>
            <a:off x="5410200" y="990600"/>
            <a:ext cx="3429000"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3200">
                <a:solidFill>
                  <a:schemeClr val="tx1"/>
                </a:solidFill>
                <a:latin typeface="Tahoma" charset="0"/>
                <a:ea typeface="ＭＳ Ｐゴシック" charset="0"/>
              </a:defRPr>
            </a:lvl1pPr>
            <a:lvl2pPr>
              <a:defRPr sz="2800">
                <a:solidFill>
                  <a:schemeClr val="tx1"/>
                </a:solidFill>
                <a:latin typeface="Tahoma" charset="0"/>
                <a:ea typeface="ＭＳ Ｐゴシック" charset="0"/>
              </a:defRPr>
            </a:lvl2pPr>
            <a:lvl3pPr>
              <a:defRPr sz="2400">
                <a:solidFill>
                  <a:schemeClr val="tx1"/>
                </a:solidFill>
                <a:latin typeface="Tahoma" charset="0"/>
                <a:ea typeface="ＭＳ Ｐゴシック" charset="0"/>
              </a:defRPr>
            </a:lvl3pPr>
            <a:lvl4pPr>
              <a:defRPr sz="2000">
                <a:solidFill>
                  <a:schemeClr val="tx1"/>
                </a:solidFill>
                <a:latin typeface="Tahoma" charset="0"/>
                <a:ea typeface="ＭＳ Ｐゴシック" charset="0"/>
              </a:defRPr>
            </a:lvl4pPr>
            <a:lvl5pPr>
              <a:defRPr sz="2000">
                <a:solidFill>
                  <a:schemeClr val="tx1"/>
                </a:solidFill>
                <a:latin typeface="Tahoma" charset="0"/>
                <a:ea typeface="ＭＳ Ｐゴシック" charset="0"/>
              </a:defRPr>
            </a:lvl5pPr>
            <a:lvl6pPr eaLnBrk="0" hangingPunct="0">
              <a:buFont typeface="Wingdings" charset="0"/>
              <a:defRPr sz="2000">
                <a:solidFill>
                  <a:schemeClr val="tx1"/>
                </a:solidFill>
                <a:latin typeface="Tahoma" charset="0"/>
                <a:ea typeface="ＭＳ Ｐゴシック" charset="0"/>
              </a:defRPr>
            </a:lvl6pPr>
            <a:lvl7pPr eaLnBrk="0" hangingPunct="0">
              <a:buFont typeface="Wingdings" charset="0"/>
              <a:defRPr sz="2000">
                <a:solidFill>
                  <a:schemeClr val="tx1"/>
                </a:solidFill>
                <a:latin typeface="Tahoma" charset="0"/>
                <a:ea typeface="ＭＳ Ｐゴシック" charset="0"/>
              </a:defRPr>
            </a:lvl7pPr>
            <a:lvl8pPr eaLnBrk="0" hangingPunct="0">
              <a:buFont typeface="Wingdings" charset="0"/>
              <a:defRPr sz="2000">
                <a:solidFill>
                  <a:schemeClr val="tx1"/>
                </a:solidFill>
                <a:latin typeface="Tahoma" charset="0"/>
                <a:ea typeface="ＭＳ Ｐゴシック" charset="0"/>
              </a:defRPr>
            </a:lvl8pPr>
            <a:lvl9pPr eaLnBrk="0" hangingPunct="0">
              <a:buFont typeface="Wingdings" charset="0"/>
              <a:defRPr sz="2000">
                <a:solidFill>
                  <a:schemeClr val="tx1"/>
                </a:solidFill>
                <a:latin typeface="Tahoma" charset="0"/>
                <a:ea typeface="ＭＳ Ｐゴシック" charset="0"/>
              </a:defRPr>
            </a:lvl9pPr>
          </a:lstStyle>
          <a:p>
            <a:pPr>
              <a:spcBef>
                <a:spcPct val="50000"/>
              </a:spcBef>
              <a:defRPr/>
            </a:pPr>
            <a:r>
              <a:rPr lang="en-US" sz="2400" smtClean="0"/>
              <a:t>After the flight, watch your step getting out.</a:t>
            </a:r>
          </a:p>
        </p:txBody>
      </p:sp>
      <p:sp>
        <p:nvSpPr>
          <p:cNvPr id="9" name="Text Box 5"/>
          <p:cNvSpPr txBox="1">
            <a:spLocks noChangeArrowheads="1"/>
          </p:cNvSpPr>
          <p:nvPr/>
        </p:nvSpPr>
        <p:spPr bwMode="auto">
          <a:xfrm>
            <a:off x="152400" y="4876800"/>
            <a:ext cx="3429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3200">
                <a:solidFill>
                  <a:schemeClr val="tx1"/>
                </a:solidFill>
                <a:latin typeface="Tahoma" charset="0"/>
                <a:ea typeface="ＭＳ Ｐゴシック" charset="0"/>
              </a:defRPr>
            </a:lvl1pPr>
            <a:lvl2pPr>
              <a:defRPr sz="2800">
                <a:solidFill>
                  <a:schemeClr val="tx1"/>
                </a:solidFill>
                <a:latin typeface="Tahoma" charset="0"/>
                <a:ea typeface="ＭＳ Ｐゴシック" charset="0"/>
              </a:defRPr>
            </a:lvl2pPr>
            <a:lvl3pPr>
              <a:defRPr sz="2400">
                <a:solidFill>
                  <a:schemeClr val="tx1"/>
                </a:solidFill>
                <a:latin typeface="Tahoma" charset="0"/>
                <a:ea typeface="ＭＳ Ｐゴシック" charset="0"/>
              </a:defRPr>
            </a:lvl3pPr>
            <a:lvl4pPr>
              <a:defRPr sz="2000">
                <a:solidFill>
                  <a:schemeClr val="tx1"/>
                </a:solidFill>
                <a:latin typeface="Tahoma" charset="0"/>
                <a:ea typeface="ＭＳ Ｐゴシック" charset="0"/>
              </a:defRPr>
            </a:lvl4pPr>
            <a:lvl5pPr>
              <a:defRPr sz="2000">
                <a:solidFill>
                  <a:schemeClr val="tx1"/>
                </a:solidFill>
                <a:latin typeface="Tahoma" charset="0"/>
                <a:ea typeface="ＭＳ Ｐゴシック" charset="0"/>
              </a:defRPr>
            </a:lvl5pPr>
            <a:lvl6pPr eaLnBrk="0" hangingPunct="0">
              <a:buFont typeface="Wingdings" charset="0"/>
              <a:defRPr sz="2000">
                <a:solidFill>
                  <a:schemeClr val="tx1"/>
                </a:solidFill>
                <a:latin typeface="Tahoma" charset="0"/>
                <a:ea typeface="ＭＳ Ｐゴシック" charset="0"/>
              </a:defRPr>
            </a:lvl6pPr>
            <a:lvl7pPr eaLnBrk="0" hangingPunct="0">
              <a:buFont typeface="Wingdings" charset="0"/>
              <a:defRPr sz="2000">
                <a:solidFill>
                  <a:schemeClr val="tx1"/>
                </a:solidFill>
                <a:latin typeface="Tahoma" charset="0"/>
                <a:ea typeface="ＭＳ Ｐゴシック" charset="0"/>
              </a:defRPr>
            </a:lvl7pPr>
            <a:lvl8pPr eaLnBrk="0" hangingPunct="0">
              <a:buFont typeface="Wingdings" charset="0"/>
              <a:defRPr sz="2000">
                <a:solidFill>
                  <a:schemeClr val="tx1"/>
                </a:solidFill>
                <a:latin typeface="Tahoma" charset="0"/>
                <a:ea typeface="ＭＳ Ｐゴシック" charset="0"/>
              </a:defRPr>
            </a:lvl8pPr>
            <a:lvl9pPr eaLnBrk="0" hangingPunct="0">
              <a:buFont typeface="Wingdings" charset="0"/>
              <a:defRPr sz="2000">
                <a:solidFill>
                  <a:schemeClr val="tx1"/>
                </a:solidFill>
                <a:latin typeface="Tahoma" charset="0"/>
                <a:ea typeface="ＭＳ Ｐゴシック" charset="0"/>
              </a:defRPr>
            </a:lvl9pPr>
          </a:lstStyle>
          <a:p>
            <a:pPr>
              <a:spcBef>
                <a:spcPct val="50000"/>
              </a:spcBef>
              <a:defRPr/>
            </a:pPr>
            <a:r>
              <a:rPr lang="en-US" sz="2400" smtClean="0"/>
              <a:t>Look at those Grins!</a:t>
            </a:r>
          </a:p>
        </p:txBody>
      </p:sp>
    </p:spTree>
    <p:extLst>
      <p:ext uri="{BB962C8B-B14F-4D97-AF65-F5344CB8AC3E}">
        <p14:creationId xmlns:p14="http://schemas.microsoft.com/office/powerpoint/2010/main" val="1474552438"/>
      </p:ext>
    </p:extLst>
  </p:cSld>
  <p:clrMapOvr>
    <a:masterClrMapping/>
  </p:clrMapOvr>
  <p:transition spd="slow"/>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1" name="Picture 1"/>
          <p:cNvPicPr>
            <a:picLocks noChangeAspect="1" noChangeArrowheads="1"/>
          </p:cNvPicPr>
          <p:nvPr/>
        </p:nvPicPr>
        <p:blipFill>
          <a:blip r:embed="rId3">
            <a:extLst>
              <a:ext uri="{28A0092B-C50C-407E-A947-70E740481C1C}">
                <a14:useLocalDpi xmlns:a14="http://schemas.microsoft.com/office/drawing/2010/main" val="0"/>
              </a:ext>
            </a:extLst>
          </a:blip>
          <a:srcRect l="10370" t="21111" r="22963" b="14444"/>
          <a:stretch>
            <a:fillRect/>
          </a:stretch>
        </p:blipFill>
        <p:spPr bwMode="auto">
          <a:xfrm>
            <a:off x="187325" y="1198563"/>
            <a:ext cx="34290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87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5600" y="3128963"/>
            <a:ext cx="49784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58723" name="Text Box 3"/>
          <p:cNvSpPr txBox="1">
            <a:spLocks noChangeArrowheads="1"/>
          </p:cNvSpPr>
          <p:nvPr/>
        </p:nvSpPr>
        <p:spPr bwMode="auto">
          <a:xfrm>
            <a:off x="4130675" y="1600200"/>
            <a:ext cx="4953000" cy="139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spcBef>
                <a:spcPts val="8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40458C"/>
                </a:solidFill>
                <a:latin typeface="Tahoma" charset="0"/>
                <a:ea typeface="SimSun" charset="-122"/>
              </a:defRPr>
            </a:lvl1pPr>
            <a:lvl2pPr>
              <a:spcBef>
                <a:spcPts val="7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40458C"/>
                </a:solidFill>
                <a:latin typeface="Tahoma" charset="0"/>
                <a:ea typeface="SimSun" charset="-122"/>
              </a:defRPr>
            </a:lvl2pPr>
            <a:lvl3pPr>
              <a:spcBef>
                <a:spcPts val="6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40458C"/>
                </a:solidFill>
                <a:latin typeface="Tahoma" charset="0"/>
                <a:ea typeface="SimSun" charset="-122"/>
              </a:defRPr>
            </a:lvl3pPr>
            <a:lvl4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4pPr>
            <a:lvl5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5pPr>
            <a:lvl6pPr marL="25146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6pPr>
            <a:lvl7pPr marL="29718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7pPr>
            <a:lvl8pPr marL="34290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8pPr>
            <a:lvl9pPr marL="38862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9pPr>
          </a:lstStyle>
          <a:p>
            <a:pPr eaLnBrk="1" hangingPunct="1">
              <a:spcBef>
                <a:spcPts val="1500"/>
              </a:spcBef>
              <a:buClrTx/>
              <a:buSzPct val="110000"/>
              <a:buFontTx/>
              <a:buNone/>
            </a:pPr>
            <a:r>
              <a:rPr lang="en-US" altLang="x-none" sz="2400">
                <a:solidFill>
                  <a:srgbClr val="2D2DB5"/>
                </a:solidFill>
              </a:rPr>
              <a:t>Your pilot will sign your certificate.</a:t>
            </a:r>
          </a:p>
          <a:p>
            <a:pPr eaLnBrk="1" hangingPunct="1">
              <a:spcBef>
                <a:spcPts val="1500"/>
              </a:spcBef>
              <a:buClrTx/>
              <a:buSzPct val="110000"/>
              <a:buFontTx/>
              <a:buNone/>
            </a:pPr>
            <a:r>
              <a:rPr lang="en-US" altLang="x-none" sz="2400">
                <a:solidFill>
                  <a:srgbClr val="2D2DB5"/>
                </a:solidFill>
              </a:rPr>
              <a:t>Our photographer will take photos of you, the pilot &amp; the airplane</a:t>
            </a:r>
          </a:p>
        </p:txBody>
      </p:sp>
      <p:sp>
        <p:nvSpPr>
          <p:cNvPr id="5" name="Rectangle 2"/>
          <p:cNvSpPr txBox="1">
            <a:spLocks noChangeArrowheads="1"/>
          </p:cNvSpPr>
          <p:nvPr/>
        </p:nvSpPr>
        <p:spPr>
          <a:xfrm>
            <a:off x="609600" y="304800"/>
            <a:ext cx="7772400" cy="609600"/>
          </a:xfrm>
          <a:prstGeom prst="rect">
            <a:avLst/>
          </a:prstGeom>
        </p:spPr>
        <p:txBody>
          <a:bodyPr/>
          <a:lstStyle>
            <a:lvl1pPr algn="l" defTabSz="457200" rtl="0" eaLnBrk="0" fontAlgn="base" hangingPunct="0">
              <a:spcBef>
                <a:spcPct val="0"/>
              </a:spcBef>
              <a:spcAft>
                <a:spcPct val="0"/>
              </a:spcAft>
              <a:buClr>
                <a:srgbClr val="000000"/>
              </a:buClr>
              <a:buSzPct val="100000"/>
              <a:buFont typeface="Times New Roman" charset="0"/>
              <a:defRPr sz="4400">
                <a:solidFill>
                  <a:srgbClr val="660066"/>
                </a:solidFill>
                <a:latin typeface="+mj-lt"/>
                <a:ea typeface="+mj-ea"/>
                <a:cs typeface="SimSun" charset="0"/>
              </a:defRPr>
            </a:lvl1pPr>
            <a:lvl2pPr algn="l" defTabSz="457200" rtl="0" eaLnBrk="0" fontAlgn="base" hangingPunct="0">
              <a:spcBef>
                <a:spcPct val="0"/>
              </a:spcBef>
              <a:spcAft>
                <a:spcPct val="0"/>
              </a:spcAft>
              <a:buClr>
                <a:srgbClr val="000000"/>
              </a:buClr>
              <a:buSzPct val="100000"/>
              <a:buFont typeface="Times New Roman" charset="0"/>
              <a:defRPr sz="4400">
                <a:solidFill>
                  <a:srgbClr val="660066"/>
                </a:solidFill>
                <a:latin typeface="Tahoma" pitchFamily="32" charset="0"/>
                <a:ea typeface="SimSun" charset="-122"/>
                <a:cs typeface="SimSun" charset="0"/>
              </a:defRPr>
            </a:lvl2pPr>
            <a:lvl3pPr algn="l" defTabSz="457200" rtl="0" eaLnBrk="0" fontAlgn="base" hangingPunct="0">
              <a:spcBef>
                <a:spcPct val="0"/>
              </a:spcBef>
              <a:spcAft>
                <a:spcPct val="0"/>
              </a:spcAft>
              <a:buClr>
                <a:srgbClr val="000000"/>
              </a:buClr>
              <a:buSzPct val="100000"/>
              <a:buFont typeface="Times New Roman" charset="0"/>
              <a:defRPr sz="4400">
                <a:solidFill>
                  <a:srgbClr val="660066"/>
                </a:solidFill>
                <a:latin typeface="Tahoma" pitchFamily="32" charset="0"/>
                <a:ea typeface="SimSun" charset="-122"/>
                <a:cs typeface="SimSun" charset="0"/>
              </a:defRPr>
            </a:lvl3pPr>
            <a:lvl4pPr algn="l" defTabSz="457200" rtl="0" eaLnBrk="0" fontAlgn="base" hangingPunct="0">
              <a:spcBef>
                <a:spcPct val="0"/>
              </a:spcBef>
              <a:spcAft>
                <a:spcPct val="0"/>
              </a:spcAft>
              <a:buClr>
                <a:srgbClr val="000000"/>
              </a:buClr>
              <a:buSzPct val="100000"/>
              <a:buFont typeface="Times New Roman" charset="0"/>
              <a:defRPr sz="4400">
                <a:solidFill>
                  <a:srgbClr val="660066"/>
                </a:solidFill>
                <a:latin typeface="Tahoma" pitchFamily="32" charset="0"/>
                <a:ea typeface="SimSun" charset="-122"/>
                <a:cs typeface="SimSun" charset="0"/>
              </a:defRPr>
            </a:lvl4pPr>
            <a:lvl5pPr algn="l" defTabSz="457200" rtl="0" eaLnBrk="0" fontAlgn="base" hangingPunct="0">
              <a:spcBef>
                <a:spcPct val="0"/>
              </a:spcBef>
              <a:spcAft>
                <a:spcPct val="0"/>
              </a:spcAft>
              <a:buClr>
                <a:srgbClr val="000000"/>
              </a:buClr>
              <a:buSzPct val="100000"/>
              <a:buFont typeface="Times New Roman" charset="0"/>
              <a:defRPr sz="4400">
                <a:solidFill>
                  <a:srgbClr val="660066"/>
                </a:solidFill>
                <a:latin typeface="Tahoma" pitchFamily="32" charset="0"/>
                <a:ea typeface="SimSun" charset="-122"/>
                <a:cs typeface="SimSun" charset="0"/>
              </a:defRPr>
            </a:lvl5pPr>
            <a:lvl6pPr marL="2514600" indent="-228600" algn="l" defTabSz="457200" rtl="0" eaLnBrk="0" fontAlgn="base" hangingPunct="0">
              <a:spcBef>
                <a:spcPct val="0"/>
              </a:spcBef>
              <a:spcAft>
                <a:spcPct val="0"/>
              </a:spcAft>
              <a:buClr>
                <a:srgbClr val="000000"/>
              </a:buClr>
              <a:buSzPct val="100000"/>
              <a:buFont typeface="Times New Roman" pitchFamily="16" charset="0"/>
              <a:defRPr sz="4400">
                <a:solidFill>
                  <a:srgbClr val="660066"/>
                </a:solidFill>
                <a:latin typeface="Tahoma" pitchFamily="32" charset="0"/>
                <a:ea typeface="SimSun" charset="-122"/>
              </a:defRPr>
            </a:lvl6pPr>
            <a:lvl7pPr marL="2971800" indent="-228600" algn="l" defTabSz="457200" rtl="0" eaLnBrk="0" fontAlgn="base" hangingPunct="0">
              <a:spcBef>
                <a:spcPct val="0"/>
              </a:spcBef>
              <a:spcAft>
                <a:spcPct val="0"/>
              </a:spcAft>
              <a:buClr>
                <a:srgbClr val="000000"/>
              </a:buClr>
              <a:buSzPct val="100000"/>
              <a:buFont typeface="Times New Roman" pitchFamily="16" charset="0"/>
              <a:defRPr sz="4400">
                <a:solidFill>
                  <a:srgbClr val="660066"/>
                </a:solidFill>
                <a:latin typeface="Tahoma" pitchFamily="32" charset="0"/>
                <a:ea typeface="SimSun" charset="-122"/>
              </a:defRPr>
            </a:lvl7pPr>
            <a:lvl8pPr marL="3429000" indent="-228600" algn="l" defTabSz="457200" rtl="0" eaLnBrk="0" fontAlgn="base" hangingPunct="0">
              <a:spcBef>
                <a:spcPct val="0"/>
              </a:spcBef>
              <a:spcAft>
                <a:spcPct val="0"/>
              </a:spcAft>
              <a:buClr>
                <a:srgbClr val="000000"/>
              </a:buClr>
              <a:buSzPct val="100000"/>
              <a:buFont typeface="Times New Roman" pitchFamily="16" charset="0"/>
              <a:defRPr sz="4400">
                <a:solidFill>
                  <a:srgbClr val="660066"/>
                </a:solidFill>
                <a:latin typeface="Tahoma" pitchFamily="32" charset="0"/>
                <a:ea typeface="SimSun" charset="-122"/>
              </a:defRPr>
            </a:lvl8pPr>
            <a:lvl9pPr marL="3886200" indent="-228600" algn="l" defTabSz="457200" rtl="0" eaLnBrk="0" fontAlgn="base" hangingPunct="0">
              <a:spcBef>
                <a:spcPct val="0"/>
              </a:spcBef>
              <a:spcAft>
                <a:spcPct val="0"/>
              </a:spcAft>
              <a:buClr>
                <a:srgbClr val="000000"/>
              </a:buClr>
              <a:buSzPct val="100000"/>
              <a:buFont typeface="Times New Roman" pitchFamily="16" charset="0"/>
              <a:defRPr sz="4400">
                <a:solidFill>
                  <a:srgbClr val="660066"/>
                </a:solidFill>
                <a:latin typeface="Tahoma" pitchFamily="32" charset="0"/>
                <a:ea typeface="SimSun" charset="-122"/>
              </a:defRPr>
            </a:lvl9pPr>
          </a:lstStyle>
          <a:p>
            <a:pPr algn="r" eaLnBrk="1" hangingPunct="1">
              <a:defRPr/>
            </a:pPr>
            <a:r>
              <a:rPr lang="en-US" kern="0"/>
              <a:t>After your YE flight</a:t>
            </a:r>
            <a:endParaRPr lang="en-US" sz="3200" kern="0">
              <a:cs typeface="+mj-cs"/>
            </a:endParaRPr>
          </a:p>
        </p:txBody>
      </p:sp>
    </p:spTree>
  </p:cSld>
  <p:clrMapOvr>
    <a:masterClrMapping/>
  </p:clrMapOvr>
  <p:transition spd="med">
    <p:circl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Text Box 1"/>
          <p:cNvSpPr txBox="1">
            <a:spLocks noChangeArrowheads="1"/>
          </p:cNvSpPr>
          <p:nvPr/>
        </p:nvSpPr>
        <p:spPr bwMode="auto">
          <a:xfrm>
            <a:off x="609600" y="3048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b"/>
          <a:lstStyle>
            <a:lvl1pPr>
              <a:spcBef>
                <a:spcPts val="8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40458C"/>
                </a:solidFill>
                <a:latin typeface="Tahoma" charset="0"/>
                <a:ea typeface="SimSun" charset="-122"/>
              </a:defRPr>
            </a:lvl1pPr>
            <a:lvl2pPr>
              <a:spcBef>
                <a:spcPts val="7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40458C"/>
                </a:solidFill>
                <a:latin typeface="Tahoma" charset="0"/>
                <a:ea typeface="SimSun" charset="-122"/>
              </a:defRPr>
            </a:lvl2pPr>
            <a:lvl3pPr>
              <a:spcBef>
                <a:spcPts val="6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40458C"/>
                </a:solidFill>
                <a:latin typeface="Tahoma" charset="0"/>
                <a:ea typeface="SimSun" charset="-122"/>
              </a:defRPr>
            </a:lvl3pPr>
            <a:lvl4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4pPr>
            <a:lvl5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5pPr>
            <a:lvl6pPr marL="25146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6pPr>
            <a:lvl7pPr marL="29718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7pPr>
            <a:lvl8pPr marL="34290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8pPr>
            <a:lvl9pPr marL="38862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9pPr>
          </a:lstStyle>
          <a:p>
            <a:pPr algn="ctr" eaLnBrk="1" hangingPunct="1">
              <a:spcBef>
                <a:spcPct val="0"/>
              </a:spcBef>
              <a:buClrTx/>
              <a:buFontTx/>
              <a:buNone/>
            </a:pPr>
            <a:r>
              <a:rPr lang="en-US" altLang="x-none" sz="4400">
                <a:solidFill>
                  <a:srgbClr val="660066"/>
                </a:solidFill>
              </a:rPr>
              <a:t>Sporty</a:t>
            </a:r>
            <a:r>
              <a:rPr lang="en-US" altLang="en-US" sz="4400">
                <a:solidFill>
                  <a:srgbClr val="660066"/>
                </a:solidFill>
              </a:rPr>
              <a:t>’</a:t>
            </a:r>
            <a:r>
              <a:rPr lang="en-US" altLang="x-none" sz="4400">
                <a:solidFill>
                  <a:srgbClr val="660066"/>
                </a:solidFill>
              </a:rPr>
              <a:t>s Log Book</a:t>
            </a:r>
          </a:p>
        </p:txBody>
      </p:sp>
      <p:sp>
        <p:nvSpPr>
          <p:cNvPr id="160770" name="Text Box 2"/>
          <p:cNvSpPr txBox="1">
            <a:spLocks noChangeArrowheads="1"/>
          </p:cNvSpPr>
          <p:nvPr/>
        </p:nvSpPr>
        <p:spPr bwMode="auto">
          <a:xfrm>
            <a:off x="838200" y="19050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341313" indent="-341313">
              <a:spcBef>
                <a:spcPts val="800"/>
              </a:spcBef>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rgbClr val="40458C"/>
                </a:solidFill>
                <a:latin typeface="Tahoma" charset="0"/>
                <a:ea typeface="SimSun" charset="-122"/>
              </a:defRPr>
            </a:lvl1pPr>
            <a:lvl2pPr>
              <a:spcBef>
                <a:spcPts val="700"/>
              </a:spcBef>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rgbClr val="40458C"/>
                </a:solidFill>
                <a:latin typeface="Tahoma" charset="0"/>
                <a:ea typeface="SimSun" charset="-122"/>
              </a:defRPr>
            </a:lvl2pPr>
            <a:lvl3pPr>
              <a:spcBef>
                <a:spcPts val="600"/>
              </a:spcBef>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rgbClr val="40458C"/>
                </a:solidFill>
                <a:latin typeface="Tahoma" charset="0"/>
                <a:ea typeface="SimSun" charset="-122"/>
              </a:defRPr>
            </a:lvl3pPr>
            <a:lvl4pPr>
              <a:spcBef>
                <a:spcPts val="500"/>
              </a:spcBef>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4pPr>
            <a:lvl5pPr>
              <a:spcBef>
                <a:spcPts val="500"/>
              </a:spcBef>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5pPr>
            <a:lvl6pPr marL="2514600" indent="-228600" defTabSz="457200" eaLnBrk="0" fontAlgn="base" hangingPunct="0">
              <a:spcBef>
                <a:spcPts val="50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6pPr>
            <a:lvl7pPr marL="2971800" indent="-228600" defTabSz="457200" eaLnBrk="0" fontAlgn="base" hangingPunct="0">
              <a:spcBef>
                <a:spcPts val="50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7pPr>
            <a:lvl8pPr marL="3429000" indent="-228600" defTabSz="457200" eaLnBrk="0" fontAlgn="base" hangingPunct="0">
              <a:spcBef>
                <a:spcPts val="50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8pPr>
            <a:lvl9pPr marL="3886200" indent="-228600" defTabSz="457200" eaLnBrk="0" fontAlgn="base" hangingPunct="0">
              <a:spcBef>
                <a:spcPts val="50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9pPr>
          </a:lstStyle>
          <a:p>
            <a:pPr eaLnBrk="1" hangingPunct="1">
              <a:buClr>
                <a:srgbClr val="6F89F7"/>
              </a:buClr>
              <a:buSzPct val="110000"/>
              <a:buFont typeface="Times New Roman" charset="0"/>
              <a:buBlip>
                <a:blip r:embed="rId3"/>
              </a:buBlip>
            </a:pPr>
            <a:r>
              <a:rPr lang="en-US" altLang="x-none">
                <a:solidFill>
                  <a:srgbClr val="2D2DB5"/>
                </a:solidFill>
              </a:rPr>
              <a:t>After your flight go back to the classroom and get your Sporty</a:t>
            </a:r>
            <a:r>
              <a:rPr lang="en-US" altLang="en-US">
                <a:solidFill>
                  <a:srgbClr val="2D2DB5"/>
                </a:solidFill>
              </a:rPr>
              <a:t>’</a:t>
            </a:r>
            <a:r>
              <a:rPr lang="en-US" altLang="x-none">
                <a:solidFill>
                  <a:srgbClr val="2D2DB5"/>
                </a:solidFill>
              </a:rPr>
              <a:t>s log book</a:t>
            </a:r>
          </a:p>
        </p:txBody>
      </p:sp>
    </p:spTree>
  </p:cSld>
  <p:clrMapOvr>
    <a:masterClrMapping/>
  </p:clrMapOvr>
  <p:transition spd="med">
    <p:circl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7" name="Picture 3" descr="Big Smi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676400"/>
            <a:ext cx="7391400" cy="492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18" name="AutoShape 4"/>
          <p:cNvSpPr>
            <a:spLocks/>
          </p:cNvSpPr>
          <p:nvPr/>
        </p:nvSpPr>
        <p:spPr bwMode="auto">
          <a:xfrm>
            <a:off x="4495800" y="304800"/>
            <a:ext cx="3844925" cy="1219200"/>
          </a:xfrm>
          <a:prstGeom prst="borderCallout2">
            <a:avLst>
              <a:gd name="adj1" fmla="val 9375"/>
              <a:gd name="adj2" fmla="val -1981"/>
              <a:gd name="adj3" fmla="val 9375"/>
              <a:gd name="adj4" fmla="val -8546"/>
              <a:gd name="adj5" fmla="val 220963"/>
              <a:gd name="adj6" fmla="val -15403"/>
            </a:avLst>
          </a:prstGeom>
          <a:solidFill>
            <a:srgbClr val="FFFF00"/>
          </a:solidFill>
          <a:ln w="38100">
            <a:solidFill>
              <a:schemeClr val="tx1"/>
            </a:solidFill>
            <a:miter lim="800000"/>
            <a:headEnd/>
            <a:tailEnd type="stealth" w="lg" len="lg"/>
          </a:ln>
        </p:spPr>
        <p:txBody>
          <a:bodyPr/>
          <a:lstStyle/>
          <a:p>
            <a:pPr algn="ctr"/>
            <a:r>
              <a:rPr lang="en-US" altLang="x-none">
                <a:solidFill>
                  <a:schemeClr val="tx1"/>
                </a:solidFill>
                <a:ea typeface="ＭＳ Ｐゴシック" charset="-128"/>
              </a:rPr>
              <a:t>World Record for the Largest Smile after a Young Eagles Flight</a:t>
            </a:r>
          </a:p>
        </p:txBody>
      </p:sp>
    </p:spTree>
  </p:cSld>
  <p:clrMapOvr>
    <a:masterClrMapping/>
  </p:clrMapOvr>
  <p:transition spd="slow"/>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Text Box 1"/>
          <p:cNvSpPr txBox="1">
            <a:spLocks noChangeArrowheads="1"/>
          </p:cNvSpPr>
          <p:nvPr/>
        </p:nvSpPr>
        <p:spPr bwMode="auto">
          <a:xfrm>
            <a:off x="609600" y="3048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b"/>
          <a:lstStyle>
            <a:lvl1pPr>
              <a:spcBef>
                <a:spcPts val="8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40458C"/>
                </a:solidFill>
                <a:latin typeface="Tahoma" charset="0"/>
                <a:ea typeface="SimSun" charset="-122"/>
              </a:defRPr>
            </a:lvl1pPr>
            <a:lvl2pPr>
              <a:spcBef>
                <a:spcPts val="7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40458C"/>
                </a:solidFill>
                <a:latin typeface="Tahoma" charset="0"/>
                <a:ea typeface="SimSun" charset="-122"/>
              </a:defRPr>
            </a:lvl2pPr>
            <a:lvl3pPr>
              <a:spcBef>
                <a:spcPts val="6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40458C"/>
                </a:solidFill>
                <a:latin typeface="Tahoma" charset="0"/>
                <a:ea typeface="SimSun" charset="-122"/>
              </a:defRPr>
            </a:lvl3pPr>
            <a:lvl4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4pPr>
            <a:lvl5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5pPr>
            <a:lvl6pPr marL="25146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6pPr>
            <a:lvl7pPr marL="29718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7pPr>
            <a:lvl8pPr marL="34290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8pPr>
            <a:lvl9pPr marL="38862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9pPr>
          </a:lstStyle>
          <a:p>
            <a:pPr algn="ctr" eaLnBrk="1" hangingPunct="1">
              <a:spcBef>
                <a:spcPct val="0"/>
              </a:spcBef>
              <a:buClrTx/>
              <a:buFontTx/>
              <a:buNone/>
            </a:pPr>
            <a:r>
              <a:rPr lang="en-US" altLang="x-none" sz="4400">
                <a:solidFill>
                  <a:srgbClr val="660066"/>
                </a:solidFill>
              </a:rPr>
              <a:t>Where is your photo?</a:t>
            </a:r>
          </a:p>
        </p:txBody>
      </p:sp>
      <p:sp>
        <p:nvSpPr>
          <p:cNvPr id="163842" name="Text Box 2"/>
          <p:cNvSpPr txBox="1">
            <a:spLocks noChangeArrowheads="1"/>
          </p:cNvSpPr>
          <p:nvPr/>
        </p:nvSpPr>
        <p:spPr bwMode="auto">
          <a:xfrm>
            <a:off x="838200" y="19050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1313" indent="-341313">
              <a:spcBef>
                <a:spcPts val="800"/>
              </a:spcBef>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rgbClr val="40458C"/>
                </a:solidFill>
                <a:latin typeface="Tahoma" charset="0"/>
                <a:ea typeface="SimSun" charset="-122"/>
              </a:defRPr>
            </a:lvl1pPr>
            <a:lvl2pPr>
              <a:spcBef>
                <a:spcPts val="700"/>
              </a:spcBef>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rgbClr val="40458C"/>
                </a:solidFill>
                <a:latin typeface="Tahoma" charset="0"/>
                <a:ea typeface="SimSun" charset="-122"/>
              </a:defRPr>
            </a:lvl2pPr>
            <a:lvl3pPr>
              <a:spcBef>
                <a:spcPts val="600"/>
              </a:spcBef>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rgbClr val="40458C"/>
                </a:solidFill>
                <a:latin typeface="Tahoma" charset="0"/>
                <a:ea typeface="SimSun" charset="-122"/>
              </a:defRPr>
            </a:lvl3pPr>
            <a:lvl4pPr>
              <a:spcBef>
                <a:spcPts val="500"/>
              </a:spcBef>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4pPr>
            <a:lvl5pPr>
              <a:spcBef>
                <a:spcPts val="500"/>
              </a:spcBef>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5pPr>
            <a:lvl6pPr marL="2514600" indent="-228600" defTabSz="457200" eaLnBrk="0" fontAlgn="base" hangingPunct="0">
              <a:spcBef>
                <a:spcPts val="50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6pPr>
            <a:lvl7pPr marL="2971800" indent="-228600" defTabSz="457200" eaLnBrk="0" fontAlgn="base" hangingPunct="0">
              <a:spcBef>
                <a:spcPts val="50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7pPr>
            <a:lvl8pPr marL="3429000" indent="-228600" defTabSz="457200" eaLnBrk="0" fontAlgn="base" hangingPunct="0">
              <a:spcBef>
                <a:spcPts val="50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8pPr>
            <a:lvl9pPr marL="3886200" indent="-228600" defTabSz="457200" eaLnBrk="0" fontAlgn="base" hangingPunct="0">
              <a:spcBef>
                <a:spcPts val="50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40458C"/>
                </a:solidFill>
                <a:latin typeface="Tahoma" charset="0"/>
                <a:ea typeface="SimSun" charset="-122"/>
              </a:defRPr>
            </a:lvl9pPr>
          </a:lstStyle>
          <a:p>
            <a:pPr eaLnBrk="1" hangingPunct="1">
              <a:buClr>
                <a:srgbClr val="6F89F7"/>
              </a:buClr>
              <a:buSzPct val="110000"/>
              <a:buFont typeface="Times New Roman" charset="0"/>
              <a:buBlip>
                <a:blip r:embed="rId3"/>
              </a:buBlip>
            </a:pPr>
            <a:r>
              <a:rPr lang="en-US" altLang="x-none">
                <a:solidFill>
                  <a:srgbClr val="2D2DB5"/>
                </a:solidFill>
              </a:rPr>
              <a:t> In a week or two, go to our website:  </a:t>
            </a:r>
          </a:p>
          <a:p>
            <a:pPr eaLnBrk="1" hangingPunct="1">
              <a:buClr>
                <a:srgbClr val="6F89F7"/>
              </a:buClr>
              <a:buSzPct val="110000"/>
            </a:pPr>
            <a:r>
              <a:rPr lang="en-US" altLang="x-none">
                <a:solidFill>
                  <a:srgbClr val="2D2DB5"/>
                </a:solidFill>
              </a:rPr>
              <a:t>           www.eaa301.org</a:t>
            </a:r>
          </a:p>
          <a:p>
            <a:pPr eaLnBrk="1" hangingPunct="1">
              <a:buClr>
                <a:srgbClr val="6F89F7"/>
              </a:buClr>
              <a:buSzPct val="110000"/>
              <a:buFont typeface="Times New Roman" charset="0"/>
              <a:buBlip>
                <a:blip r:embed="rId3"/>
              </a:buBlip>
            </a:pPr>
            <a:r>
              <a:rPr lang="en-US" altLang="x-none">
                <a:solidFill>
                  <a:srgbClr val="2D2DB5"/>
                </a:solidFill>
              </a:rPr>
              <a:t>Under Young Eagles Program click on </a:t>
            </a:r>
            <a:r>
              <a:rPr lang="en-US" altLang="en-US">
                <a:solidFill>
                  <a:srgbClr val="2D2DB5"/>
                </a:solidFill>
              </a:rPr>
              <a:t>“</a:t>
            </a:r>
            <a:r>
              <a:rPr lang="en-US" altLang="x-none">
                <a:solidFill>
                  <a:srgbClr val="2D2DB5"/>
                </a:solidFill>
              </a:rPr>
              <a:t>Young Eagles Images 2019</a:t>
            </a:r>
            <a:r>
              <a:rPr lang="en-US" altLang="en-US">
                <a:solidFill>
                  <a:srgbClr val="2D2DB5"/>
                </a:solidFill>
              </a:rPr>
              <a:t>”</a:t>
            </a:r>
            <a:endParaRPr lang="en-US" altLang="x-none">
              <a:solidFill>
                <a:srgbClr val="2D2DB5"/>
              </a:solidFill>
            </a:endParaRPr>
          </a:p>
          <a:p>
            <a:pPr eaLnBrk="1" hangingPunct="1">
              <a:buClr>
                <a:srgbClr val="6F89F7"/>
              </a:buClr>
              <a:buSzPct val="110000"/>
              <a:buFont typeface="Times New Roman" charset="0"/>
              <a:buBlip>
                <a:blip r:embed="rId3"/>
              </a:buBlip>
            </a:pPr>
            <a:r>
              <a:rPr lang="en-US" altLang="x-none">
                <a:solidFill>
                  <a:srgbClr val="2D2DB5"/>
                </a:solidFill>
              </a:rPr>
              <a:t> Look for date of your flight, should be at top, and click on image to left for all photos.</a:t>
            </a:r>
          </a:p>
        </p:txBody>
      </p:sp>
    </p:spTree>
  </p:cSld>
  <p:clrMapOvr>
    <a:masterClrMapping/>
  </p:clrMapOvr>
  <p:transition spd="med">
    <p:circl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Text Box 1"/>
          <p:cNvSpPr txBox="1">
            <a:spLocks noChangeArrowheads="1"/>
          </p:cNvSpPr>
          <p:nvPr/>
        </p:nvSpPr>
        <p:spPr bwMode="auto">
          <a:xfrm>
            <a:off x="838200" y="1905000"/>
            <a:ext cx="7772400" cy="420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charset="0"/>
              <a:buNone/>
            </a:pPr>
            <a:endParaRPr lang="en-US" altLang="x-none"/>
          </a:p>
        </p:txBody>
      </p:sp>
      <p:pic>
        <p:nvPicPr>
          <p:cNvPr id="1658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950" y="1524000"/>
            <a:ext cx="80010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65891" name="Text Box 3"/>
          <p:cNvSpPr txBox="1">
            <a:spLocks noChangeArrowheads="1"/>
          </p:cNvSpPr>
          <p:nvPr/>
        </p:nvSpPr>
        <p:spPr bwMode="auto">
          <a:xfrm>
            <a:off x="609600" y="3048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b"/>
          <a:lstStyle>
            <a:lvl1pPr>
              <a:spcBef>
                <a:spcPts val="8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40458C"/>
                </a:solidFill>
                <a:latin typeface="Tahoma" charset="0"/>
                <a:ea typeface="SimSun" charset="-122"/>
              </a:defRPr>
            </a:lvl1pPr>
            <a:lvl2pPr>
              <a:spcBef>
                <a:spcPts val="7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40458C"/>
                </a:solidFill>
                <a:latin typeface="Tahoma" charset="0"/>
                <a:ea typeface="SimSun" charset="-122"/>
              </a:defRPr>
            </a:lvl2pPr>
            <a:lvl3pPr>
              <a:spcBef>
                <a:spcPts val="6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40458C"/>
                </a:solidFill>
                <a:latin typeface="Tahoma" charset="0"/>
                <a:ea typeface="SimSun" charset="-122"/>
              </a:defRPr>
            </a:lvl3pPr>
            <a:lvl4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4pPr>
            <a:lvl5pPr>
              <a:spcBef>
                <a:spcPts val="500"/>
              </a:spcBef>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5pPr>
            <a:lvl6pPr marL="25146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6pPr>
            <a:lvl7pPr marL="29718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7pPr>
            <a:lvl8pPr marL="34290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8pPr>
            <a:lvl9pPr marL="3886200" indent="-228600" defTabSz="457200" eaLnBrk="0" fontAlgn="base" hangingPunct="0">
              <a:spcBef>
                <a:spcPts val="50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40458C"/>
                </a:solidFill>
                <a:latin typeface="Tahoma" charset="0"/>
                <a:ea typeface="SimSun" charset="-122"/>
              </a:defRPr>
            </a:lvl9pPr>
          </a:lstStyle>
          <a:p>
            <a:pPr algn="ctr" eaLnBrk="1" hangingPunct="1">
              <a:spcBef>
                <a:spcPct val="0"/>
              </a:spcBef>
              <a:buClrTx/>
              <a:buFontTx/>
              <a:buNone/>
            </a:pPr>
            <a:r>
              <a:rPr lang="en-US" altLang="x-none" sz="4400">
                <a:solidFill>
                  <a:srgbClr val="660066"/>
                </a:solidFill>
              </a:rPr>
              <a:t>THE END – GO HAVE FUN!</a:t>
            </a:r>
          </a:p>
        </p:txBody>
      </p:sp>
    </p:spTree>
  </p:cSld>
  <p:clrMapOvr>
    <a:masterClrMapping/>
  </p:clrMapOvr>
  <p:transition spd="med">
    <p:circl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ChangeArrowheads="1"/>
          </p:cNvSpPr>
          <p:nvPr/>
        </p:nvSpPr>
        <p:spPr bwMode="auto">
          <a:xfrm>
            <a:off x="609600" y="457200"/>
            <a:ext cx="8001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SzPct val="100000"/>
            </a:pPr>
            <a:r>
              <a:rPr lang="en-US" altLang="x-none" sz="4000">
                <a:solidFill>
                  <a:srgbClr val="660066"/>
                </a:solidFill>
              </a:rPr>
              <a:t>The Ride Along</a:t>
            </a:r>
          </a:p>
        </p:txBody>
      </p:sp>
      <p:sp>
        <p:nvSpPr>
          <p:cNvPr id="38914" name="Rectangle 3"/>
          <p:cNvSpPr>
            <a:spLocks noChangeArrowheads="1"/>
          </p:cNvSpPr>
          <p:nvPr/>
        </p:nvSpPr>
        <p:spPr bwMode="auto">
          <a:xfrm>
            <a:off x="609600" y="1676400"/>
            <a:ext cx="8229600" cy="481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bg1"/>
                </a:solidFill>
                <a:latin typeface="Tahoma" charset="0"/>
                <a:ea typeface="SimSun" charset="-122"/>
              </a:defRPr>
            </a:lvl1pPr>
            <a:lvl2pPr>
              <a:defRPr sz="2400">
                <a:solidFill>
                  <a:schemeClr val="bg1"/>
                </a:solidFill>
                <a:latin typeface="Tahoma" charset="0"/>
                <a:ea typeface="SimSun" charset="-122"/>
              </a:defRPr>
            </a:lvl2pPr>
            <a:lvl3pPr marL="857250">
              <a:defRPr sz="2400">
                <a:solidFill>
                  <a:schemeClr val="bg1"/>
                </a:solidFill>
                <a:latin typeface="Tahoma" charset="0"/>
                <a:ea typeface="SimSun" charset="-122"/>
              </a:defRPr>
            </a:lvl3pPr>
            <a:lvl4pPr marL="1371600">
              <a:defRPr sz="2400">
                <a:solidFill>
                  <a:schemeClr val="bg1"/>
                </a:solidFill>
                <a:latin typeface="Tahoma" charset="0"/>
                <a:ea typeface="SimSun" charset="-122"/>
              </a:defRPr>
            </a:lvl4pPr>
            <a:lvl5pPr>
              <a:defRPr sz="2400">
                <a:solidFill>
                  <a:schemeClr val="bg1"/>
                </a:solidFill>
                <a:latin typeface="Tahoma" charset="0"/>
                <a:ea typeface="SimSun" charset="-122"/>
              </a:defRPr>
            </a:lvl5pPr>
            <a:lvl6pPr marL="2514600" indent="-228600" defTabSz="457200" eaLnBrk="0" fontAlgn="base" hangingPunct="0">
              <a:spcBef>
                <a:spcPct val="0"/>
              </a:spcBef>
              <a:spcAft>
                <a:spcPct val="0"/>
              </a:spcAft>
              <a:defRPr sz="2400">
                <a:solidFill>
                  <a:schemeClr val="bg1"/>
                </a:solidFill>
                <a:latin typeface="Tahoma" charset="0"/>
                <a:ea typeface="SimSun" charset="-122"/>
              </a:defRPr>
            </a:lvl6pPr>
            <a:lvl7pPr marL="2971800" indent="-228600" defTabSz="457200" eaLnBrk="0" fontAlgn="base" hangingPunct="0">
              <a:spcBef>
                <a:spcPct val="0"/>
              </a:spcBef>
              <a:spcAft>
                <a:spcPct val="0"/>
              </a:spcAft>
              <a:defRPr sz="2400">
                <a:solidFill>
                  <a:schemeClr val="bg1"/>
                </a:solidFill>
                <a:latin typeface="Tahoma" charset="0"/>
                <a:ea typeface="SimSun" charset="-122"/>
              </a:defRPr>
            </a:lvl7pPr>
            <a:lvl8pPr marL="3429000" indent="-228600" defTabSz="457200" eaLnBrk="0" fontAlgn="base" hangingPunct="0">
              <a:spcBef>
                <a:spcPct val="0"/>
              </a:spcBef>
              <a:spcAft>
                <a:spcPct val="0"/>
              </a:spcAft>
              <a:defRPr sz="2400">
                <a:solidFill>
                  <a:schemeClr val="bg1"/>
                </a:solidFill>
                <a:latin typeface="Tahoma" charset="0"/>
                <a:ea typeface="SimSun" charset="-122"/>
              </a:defRPr>
            </a:lvl8pPr>
            <a:lvl9pPr marL="3886200" indent="-228600" defTabSz="457200" eaLnBrk="0" fontAlgn="base" hangingPunct="0">
              <a:spcBef>
                <a:spcPct val="0"/>
              </a:spcBef>
              <a:spcAft>
                <a:spcPct val="0"/>
              </a:spcAft>
              <a:defRPr sz="2400">
                <a:solidFill>
                  <a:schemeClr val="bg1"/>
                </a:solidFill>
                <a:latin typeface="Tahoma" charset="0"/>
                <a:ea typeface="SimSun" charset="-122"/>
              </a:defRPr>
            </a:lvl9pPr>
          </a:lstStyle>
          <a:p>
            <a:pPr eaLnBrk="1" hangingPunct="1">
              <a:lnSpc>
                <a:spcPct val="90000"/>
              </a:lnSpc>
              <a:spcBef>
                <a:spcPts val="700"/>
              </a:spcBef>
              <a:buClr>
                <a:srgbClr val="6F89F7"/>
              </a:buClr>
              <a:buSzPct val="126000"/>
              <a:buFont typeface="Wingdings" charset="2"/>
              <a:buChar char="ü"/>
            </a:pPr>
            <a:r>
              <a:rPr lang="en-US" altLang="x-none" sz="2800">
                <a:solidFill>
                  <a:srgbClr val="40458C"/>
                </a:solidFill>
              </a:rPr>
              <a:t>Parent MAY ride along in the backseat of 4-place aircraft IF (and Only IF)</a:t>
            </a:r>
          </a:p>
          <a:p>
            <a:pPr lvl="2" indent="0" eaLnBrk="1" hangingPunct="1">
              <a:lnSpc>
                <a:spcPct val="90000"/>
              </a:lnSpc>
              <a:spcBef>
                <a:spcPts val="700"/>
              </a:spcBef>
              <a:buClr>
                <a:srgbClr val="6F89F7"/>
              </a:buClr>
              <a:buSzPct val="126000"/>
            </a:pPr>
            <a:r>
              <a:rPr lang="en-US" altLang="x-none" sz="2800">
                <a:solidFill>
                  <a:srgbClr val="40458C"/>
                </a:solidFill>
              </a:rPr>
              <a:t> The Young Eagle invites the parent 					               </a:t>
            </a:r>
            <a:r>
              <a:rPr lang="en-US" altLang="x-none" sz="2800" b="1" i="1">
                <a:solidFill>
                  <a:srgbClr val="40458C"/>
                </a:solidFill>
              </a:rPr>
              <a:t>and</a:t>
            </a:r>
          </a:p>
          <a:p>
            <a:pPr lvl="3" indent="0" eaLnBrk="1" hangingPunct="1">
              <a:lnSpc>
                <a:spcPct val="90000"/>
              </a:lnSpc>
              <a:spcBef>
                <a:spcPts val="700"/>
              </a:spcBef>
              <a:buClr>
                <a:srgbClr val="6F89F7"/>
              </a:buClr>
              <a:buSzPct val="126000"/>
            </a:pPr>
            <a:r>
              <a:rPr lang="en-US" altLang="x-none" sz="2800">
                <a:solidFill>
                  <a:srgbClr val="40458C"/>
                </a:solidFill>
              </a:rPr>
              <a:t>If the aircraft is 4 seater.</a:t>
            </a:r>
          </a:p>
          <a:p>
            <a:pPr eaLnBrk="1" hangingPunct="1">
              <a:lnSpc>
                <a:spcPct val="90000"/>
              </a:lnSpc>
              <a:spcBef>
                <a:spcPts val="700"/>
              </a:spcBef>
              <a:buClr>
                <a:srgbClr val="6F89F7"/>
              </a:buClr>
              <a:buSzPct val="126000"/>
              <a:buFont typeface="Wingdings" charset="2"/>
              <a:buChar char="ü"/>
            </a:pPr>
            <a:r>
              <a:rPr lang="en-US" altLang="x-none" sz="2800">
                <a:solidFill>
                  <a:srgbClr val="40458C"/>
                </a:solidFill>
              </a:rPr>
              <a:t>Most of our aircraft are 2-seaters</a:t>
            </a:r>
          </a:p>
          <a:p>
            <a:pPr eaLnBrk="1" hangingPunct="1">
              <a:lnSpc>
                <a:spcPct val="90000"/>
              </a:lnSpc>
              <a:spcBef>
                <a:spcPts val="700"/>
              </a:spcBef>
              <a:buClr>
                <a:srgbClr val="6F89F7"/>
              </a:buClr>
              <a:buSzPct val="126000"/>
              <a:buFont typeface="Wingdings" charset="2"/>
              <a:buChar char="ü"/>
            </a:pPr>
            <a:r>
              <a:rPr lang="en-US" altLang="x-none" sz="2800">
                <a:solidFill>
                  <a:srgbClr val="40458C"/>
                </a:solidFill>
              </a:rPr>
              <a:t>Selection of aircraft is "luck of the draw". Whichever type of airplane is next, that's the one you fly.</a:t>
            </a:r>
          </a:p>
          <a:p>
            <a:pPr eaLnBrk="1" hangingPunct="1">
              <a:lnSpc>
                <a:spcPct val="90000"/>
              </a:lnSpc>
              <a:spcBef>
                <a:spcPts val="700"/>
              </a:spcBef>
              <a:buClr>
                <a:srgbClr val="6F89F7"/>
              </a:buClr>
              <a:buSzPct val="126000"/>
              <a:buFont typeface="Wingdings" charset="2"/>
              <a:buChar char="ü"/>
            </a:pPr>
            <a:r>
              <a:rPr lang="en-US" altLang="x-none" sz="2800">
                <a:solidFill>
                  <a:srgbClr val="40458C"/>
                </a:solidFill>
              </a:rPr>
              <a:t>The parent must also sign a waiver (Saturday morning)</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ChangeArrowheads="1"/>
          </p:cNvSpPr>
          <p:nvPr/>
        </p:nvSpPr>
        <p:spPr bwMode="auto">
          <a:xfrm>
            <a:off x="609600" y="457200"/>
            <a:ext cx="8001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SzPct val="100000"/>
            </a:pPr>
            <a:r>
              <a:rPr lang="en-US" altLang="x-none" sz="4000">
                <a:solidFill>
                  <a:srgbClr val="660066"/>
                </a:solidFill>
              </a:rPr>
              <a:t>Weather</a:t>
            </a:r>
          </a:p>
        </p:txBody>
      </p:sp>
      <p:sp>
        <p:nvSpPr>
          <p:cNvPr id="37890" name="Rectangle 3"/>
          <p:cNvSpPr>
            <a:spLocks noChangeArrowheads="1"/>
          </p:cNvSpPr>
          <p:nvPr/>
        </p:nvSpPr>
        <p:spPr bwMode="auto">
          <a:xfrm>
            <a:off x="762000" y="1752600"/>
            <a:ext cx="7772400" cy="421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bg1"/>
                </a:solidFill>
                <a:latin typeface="Tahoma" charset="0"/>
                <a:ea typeface="SimSun" charset="-122"/>
              </a:defRPr>
            </a:lvl1pPr>
            <a:lvl2pPr marL="914400" indent="-457200">
              <a:defRPr sz="2400">
                <a:solidFill>
                  <a:schemeClr val="bg1"/>
                </a:solidFill>
                <a:latin typeface="Tahoma" charset="0"/>
                <a:ea typeface="SimSun" charset="-122"/>
              </a:defRPr>
            </a:lvl2pPr>
            <a:lvl3pPr>
              <a:defRPr sz="2400">
                <a:solidFill>
                  <a:schemeClr val="bg1"/>
                </a:solidFill>
                <a:latin typeface="Tahoma" charset="0"/>
                <a:ea typeface="SimSun" charset="-122"/>
              </a:defRPr>
            </a:lvl3pPr>
            <a:lvl4pPr>
              <a:defRPr sz="2400">
                <a:solidFill>
                  <a:schemeClr val="bg1"/>
                </a:solidFill>
                <a:latin typeface="Tahoma" charset="0"/>
                <a:ea typeface="SimSun" charset="-122"/>
              </a:defRPr>
            </a:lvl4pPr>
            <a:lvl5pPr>
              <a:defRPr sz="2400">
                <a:solidFill>
                  <a:schemeClr val="bg1"/>
                </a:solidFill>
                <a:latin typeface="Tahoma" charset="0"/>
                <a:ea typeface="SimSun" charset="-122"/>
              </a:defRPr>
            </a:lvl5pPr>
            <a:lvl6pPr marL="2514600" indent="-228600" defTabSz="457200" eaLnBrk="0" fontAlgn="base" hangingPunct="0">
              <a:spcBef>
                <a:spcPct val="0"/>
              </a:spcBef>
              <a:spcAft>
                <a:spcPct val="0"/>
              </a:spcAft>
              <a:defRPr sz="2400">
                <a:solidFill>
                  <a:schemeClr val="bg1"/>
                </a:solidFill>
                <a:latin typeface="Tahoma" charset="0"/>
                <a:ea typeface="SimSun" charset="-122"/>
              </a:defRPr>
            </a:lvl6pPr>
            <a:lvl7pPr marL="2971800" indent="-228600" defTabSz="457200" eaLnBrk="0" fontAlgn="base" hangingPunct="0">
              <a:spcBef>
                <a:spcPct val="0"/>
              </a:spcBef>
              <a:spcAft>
                <a:spcPct val="0"/>
              </a:spcAft>
              <a:defRPr sz="2400">
                <a:solidFill>
                  <a:schemeClr val="bg1"/>
                </a:solidFill>
                <a:latin typeface="Tahoma" charset="0"/>
                <a:ea typeface="SimSun" charset="-122"/>
              </a:defRPr>
            </a:lvl7pPr>
            <a:lvl8pPr marL="3429000" indent="-228600" defTabSz="457200" eaLnBrk="0" fontAlgn="base" hangingPunct="0">
              <a:spcBef>
                <a:spcPct val="0"/>
              </a:spcBef>
              <a:spcAft>
                <a:spcPct val="0"/>
              </a:spcAft>
              <a:defRPr sz="2400">
                <a:solidFill>
                  <a:schemeClr val="bg1"/>
                </a:solidFill>
                <a:latin typeface="Tahoma" charset="0"/>
                <a:ea typeface="SimSun" charset="-122"/>
              </a:defRPr>
            </a:lvl8pPr>
            <a:lvl9pPr marL="3886200" indent="-228600" defTabSz="457200" eaLnBrk="0" fontAlgn="base" hangingPunct="0">
              <a:spcBef>
                <a:spcPct val="0"/>
              </a:spcBef>
              <a:spcAft>
                <a:spcPct val="0"/>
              </a:spcAft>
              <a:defRPr sz="2400">
                <a:solidFill>
                  <a:schemeClr val="bg1"/>
                </a:solidFill>
                <a:latin typeface="Tahoma" charset="0"/>
                <a:ea typeface="SimSun" charset="-122"/>
              </a:defRPr>
            </a:lvl9pPr>
          </a:lstStyle>
          <a:p>
            <a:pPr eaLnBrk="1" hangingPunct="1">
              <a:lnSpc>
                <a:spcPct val="90000"/>
              </a:lnSpc>
              <a:spcBef>
                <a:spcPts val="700"/>
              </a:spcBef>
              <a:buClr>
                <a:srgbClr val="2D2DB5"/>
              </a:buClr>
              <a:buSzPct val="126000"/>
              <a:buFont typeface="Arial" charset="0"/>
              <a:buChar char="•"/>
            </a:pPr>
            <a:r>
              <a:rPr lang="en-US" altLang="x-none" sz="2800">
                <a:solidFill>
                  <a:srgbClr val="40458C"/>
                </a:solidFill>
              </a:rPr>
              <a:t> It's going to be Warm then Very Warm – </a:t>
            </a:r>
          </a:p>
          <a:p>
            <a:pPr lvl="1" eaLnBrk="1" hangingPunct="1">
              <a:lnSpc>
                <a:spcPct val="90000"/>
              </a:lnSpc>
              <a:spcBef>
                <a:spcPts val="700"/>
              </a:spcBef>
              <a:buClr>
                <a:srgbClr val="2D2DB5"/>
              </a:buClr>
              <a:buSzPct val="126000"/>
              <a:buFont typeface="Arial" charset="0"/>
              <a:buChar char="•"/>
            </a:pPr>
            <a:r>
              <a:rPr lang="en-US" altLang="x-none" sz="2800">
                <a:solidFill>
                  <a:srgbClr val="40458C"/>
                </a:solidFill>
              </a:rPr>
              <a:t> Wear layers!</a:t>
            </a:r>
          </a:p>
          <a:p>
            <a:pPr eaLnBrk="1" hangingPunct="1">
              <a:lnSpc>
                <a:spcPct val="90000"/>
              </a:lnSpc>
              <a:spcBef>
                <a:spcPts val="700"/>
              </a:spcBef>
              <a:buClr>
                <a:srgbClr val="2D2DB5"/>
              </a:buClr>
              <a:buSzPct val="126000"/>
              <a:buFont typeface="Arial" charset="0"/>
              <a:buChar char="•"/>
            </a:pPr>
            <a:r>
              <a:rPr lang="en-US" altLang="x-none" sz="2800">
                <a:solidFill>
                  <a:srgbClr val="40458C"/>
                </a:solidFill>
              </a:rPr>
              <a:t> Sunglasses &amp; Sunblock!</a:t>
            </a:r>
          </a:p>
          <a:p>
            <a:pPr eaLnBrk="1" hangingPunct="1">
              <a:lnSpc>
                <a:spcPct val="90000"/>
              </a:lnSpc>
              <a:spcBef>
                <a:spcPts val="700"/>
              </a:spcBef>
              <a:buClr>
                <a:srgbClr val="2D2DB5"/>
              </a:buClr>
              <a:buSzPct val="126000"/>
              <a:buFont typeface="Arial" charset="0"/>
              <a:buChar char="•"/>
            </a:pPr>
            <a:r>
              <a:rPr lang="en-US" altLang="x-none" sz="2800">
                <a:solidFill>
                  <a:srgbClr val="40458C"/>
                </a:solidFill>
              </a:rPr>
              <a:t> We only fly in nice weather</a:t>
            </a:r>
          </a:p>
          <a:p>
            <a:pPr lvl="1" eaLnBrk="1" hangingPunct="1">
              <a:lnSpc>
                <a:spcPct val="90000"/>
              </a:lnSpc>
              <a:spcBef>
                <a:spcPts val="700"/>
              </a:spcBef>
              <a:buClr>
                <a:srgbClr val="2D2DB5"/>
              </a:buClr>
              <a:buSzPct val="126000"/>
              <a:buFont typeface="Arial" charset="0"/>
              <a:buChar char="•"/>
            </a:pPr>
            <a:r>
              <a:rPr lang="en-US" altLang="x-none" sz="2800">
                <a:solidFill>
                  <a:srgbClr val="40458C"/>
                </a:solidFill>
              </a:rPr>
              <a:t> Light winds are ok – high winds are not!</a:t>
            </a:r>
          </a:p>
          <a:p>
            <a:pPr lvl="1" eaLnBrk="1" hangingPunct="1">
              <a:lnSpc>
                <a:spcPct val="90000"/>
              </a:lnSpc>
              <a:spcBef>
                <a:spcPts val="700"/>
              </a:spcBef>
              <a:buClr>
                <a:srgbClr val="2D2DB5"/>
              </a:buClr>
              <a:buSzPct val="126000"/>
              <a:buFont typeface="Arial" charset="0"/>
              <a:buChar char="•"/>
            </a:pPr>
            <a:r>
              <a:rPr lang="en-US" altLang="x-none" sz="2800">
                <a:solidFill>
                  <a:srgbClr val="40458C"/>
                </a:solidFill>
              </a:rPr>
              <a:t> Mother Nature doesn't always cooperate</a:t>
            </a:r>
          </a:p>
          <a:p>
            <a:pPr eaLnBrk="1" hangingPunct="1">
              <a:lnSpc>
                <a:spcPct val="90000"/>
              </a:lnSpc>
              <a:spcBef>
                <a:spcPts val="700"/>
              </a:spcBef>
              <a:buClr>
                <a:srgbClr val="2D2DB5"/>
              </a:buClr>
              <a:buSzPct val="126000"/>
              <a:buFont typeface="Arial" charset="0"/>
              <a:buChar char="•"/>
            </a:pPr>
            <a:r>
              <a:rPr lang="en-US" altLang="x-none" sz="2800">
                <a:solidFill>
                  <a:srgbClr val="40458C"/>
                </a:solidFill>
              </a:rPr>
              <a:t> If we need to cancel, Rudy will call the coordinator of your group</a:t>
            </a:r>
          </a:p>
          <a:p>
            <a:pPr eaLnBrk="1" hangingPunct="1">
              <a:lnSpc>
                <a:spcPct val="90000"/>
              </a:lnSpc>
              <a:spcBef>
                <a:spcPts val="700"/>
              </a:spcBef>
              <a:buClr>
                <a:srgbClr val="2D2DB5"/>
              </a:buClr>
              <a:buSzPct val="126000"/>
              <a:buFont typeface="Arial" charset="0"/>
              <a:buChar char="•"/>
            </a:pPr>
            <a:r>
              <a:rPr lang="en-US" altLang="x-none" sz="2800">
                <a:solidFill>
                  <a:srgbClr val="40458C"/>
                </a:solidFill>
              </a:rPr>
              <a:t> Sometimes, it just happens.</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Tahoma"/>
        <a:ea typeface="SimSun"/>
        <a:cs typeface=""/>
      </a:majorFont>
      <a:minorFont>
        <a:latin typeface="Tahoma"/>
        <a:ea typeface="SimSun"/>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2400" b="0" i="0" u="none" strike="noStrike" cap="none" normalizeH="0" baseline="0" smtClean="0">
            <a:ln>
              <a:noFill/>
            </a:ln>
            <a:solidFill>
              <a:schemeClr val="bg1"/>
            </a:solidFill>
            <a:effectLst/>
            <a:latin typeface="Tahoma" pitchFamily="32" charset="0"/>
            <a:ea typeface="SimSun"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2400" b="0" i="0" u="none" strike="noStrike" cap="none" normalizeH="0" baseline="0" smtClean="0">
            <a:ln>
              <a:noFill/>
            </a:ln>
            <a:solidFill>
              <a:schemeClr val="bg1"/>
            </a:solidFill>
            <a:effectLst/>
            <a:latin typeface="Tahoma" pitchFamily="32" charset="0"/>
            <a:ea typeface="SimSun" charset="-122"/>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Tahoma"/>
        <a:ea typeface="SimSun"/>
        <a:cs typeface=""/>
      </a:majorFont>
      <a:minorFont>
        <a:latin typeface="Tahoma"/>
        <a:ea typeface="SimSun"/>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2400" b="0" i="0" u="none" strike="noStrike" cap="none" normalizeH="0" baseline="0" smtClean="0">
            <a:ln>
              <a:noFill/>
            </a:ln>
            <a:solidFill>
              <a:schemeClr val="bg1"/>
            </a:solidFill>
            <a:effectLst/>
            <a:latin typeface="Tahoma" pitchFamily="32" charset="0"/>
            <a:ea typeface="SimSun"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2400" b="0" i="0" u="none" strike="noStrike" cap="none" normalizeH="0" baseline="0" smtClean="0">
            <a:ln>
              <a:noFill/>
            </a:ln>
            <a:solidFill>
              <a:schemeClr val="bg1"/>
            </a:solidFill>
            <a:effectLst/>
            <a:latin typeface="Tahoma" pitchFamily="32" charset="0"/>
            <a:ea typeface="SimSun" charset="-122"/>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6085</TotalTime>
  <Words>3119</Words>
  <Application>Microsoft Macintosh PowerPoint</Application>
  <PresentationFormat>On-screen Show (4:3)</PresentationFormat>
  <Paragraphs>462</Paragraphs>
  <Slides>78</Slides>
  <Notes>67</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78</vt:i4>
      </vt:variant>
    </vt:vector>
  </HeadingPairs>
  <TitlesOfParts>
    <vt:vector size="88" baseType="lpstr">
      <vt:lpstr>Courier New</vt:lpstr>
      <vt:lpstr>ＭＳ Ｐゴシック</vt:lpstr>
      <vt:lpstr>SimSun</vt:lpstr>
      <vt:lpstr>Tahoma</vt:lpstr>
      <vt:lpstr>Times New Roman</vt:lpstr>
      <vt:lpstr>Wingdings</vt:lpstr>
      <vt:lpstr>Arial</vt:lpstr>
      <vt:lpstr>Office Theme</vt:lpstr>
      <vt:lpstr>1_Office Theme</vt:lpstr>
      <vt:lpstr>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EAA=Experimental Aircraft Association</vt:lpstr>
      <vt:lpstr>PowerPoint Presentation</vt:lpstr>
      <vt:lpstr>Why a flight in an Airplane?</vt:lpstr>
      <vt:lpstr>PowerPoint Presentation</vt:lpstr>
      <vt:lpstr>PowerPoint Presentation</vt:lpstr>
      <vt:lpstr>PowerPoint Presentation</vt:lpstr>
      <vt:lpstr>PowerPoint Presentation</vt:lpstr>
      <vt:lpstr>PowerPoint Presentation</vt:lpstr>
      <vt:lpstr>Summary of YE Benefits</vt:lpstr>
      <vt:lpstr>PowerPoint Presentation</vt:lpstr>
      <vt:lpstr>PowerPoint Presentation</vt:lpstr>
      <vt:lpstr>Airplane Basics</vt:lpstr>
      <vt:lpstr>Uses of Aircraft</vt:lpstr>
      <vt:lpstr>Types of Aircraft</vt:lpstr>
      <vt:lpstr>Aircraft Configurations</vt:lpstr>
      <vt:lpstr>Why Helicopters fly – A fixed wing pilot’s viewpoint</vt:lpstr>
      <vt:lpstr>Why Helicopters fly – A fixed wing pilot’s viewpoint</vt:lpstr>
      <vt:lpstr>PowerPoint Presentation</vt:lpstr>
      <vt:lpstr>PowerPoint Presentation</vt:lpstr>
      <vt:lpstr>Forces Acting on an Aircraft</vt:lpstr>
      <vt:lpstr>How Lift is Produced</vt:lpstr>
      <vt:lpstr>Wing “Stall”</vt:lpstr>
      <vt:lpstr>Aircraft Stability</vt:lpstr>
      <vt:lpstr>Control </vt:lpstr>
      <vt:lpstr>Aircraft Stability and Control Centrifugal Acceleration &amp; Roll</vt:lpstr>
      <vt:lpstr>Ryan NYP “Spirit of St. Louis”</vt:lpstr>
      <vt:lpstr>Summary of the Ryan NYP</vt:lpstr>
      <vt:lpstr>Aircraft Structures</vt:lpstr>
      <vt:lpstr>Cutaway View of an                     Aluminum Aircraft</vt:lpstr>
      <vt:lpstr>PowerPoint Presentation</vt:lpstr>
      <vt:lpstr>Propulsion – Piston Engines</vt:lpstr>
      <vt:lpstr>PowerPoint Presentation</vt:lpstr>
      <vt:lpstr>NO!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Oops</vt:lpstr>
      <vt:lpstr>PowerPoint Presentation</vt:lpstr>
      <vt:lpstr>PowerPoint Presentation</vt:lpstr>
      <vt:lpstr>Pilot Certificates</vt:lpstr>
      <vt:lpstr>More about Sport Pilot:</vt:lpstr>
      <vt:lpstr>PowerPoint Presentation</vt:lpstr>
      <vt:lpstr>PowerPoint Presentation</vt:lpstr>
      <vt:lpstr>PowerPoint Presentation</vt:lpstr>
      <vt:lpstr>PowerPoint Presentation</vt:lpstr>
      <vt:lpstr>PowerPoint Presentation</vt:lpstr>
      <vt:lpstr>Where we'll be flying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of a YE Flight: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Aviation</dc:title>
  <dc:creator>Joe Wilding</dc:creator>
  <cp:lastModifiedBy>b cohen</cp:lastModifiedBy>
  <cp:revision>493</cp:revision>
  <cp:lastPrinted>1601-01-01T00:00:00Z</cp:lastPrinted>
  <dcterms:created xsi:type="dcterms:W3CDTF">2002-02-17T18:11:35Z</dcterms:created>
  <dcterms:modified xsi:type="dcterms:W3CDTF">2019-02-02T16:39:16Z</dcterms:modified>
</cp:coreProperties>
</file>